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25476" y="1646441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4"/>
            <a:ext cx="9601196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4961" y="193788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Leadership, Questions, Surviving, Thriving</a:t>
            </a:r>
          </a:p>
        </p:txBody>
      </p:sp>
    </p:spTree>
    <p:extLst>
      <p:ext uri="{BB962C8B-B14F-4D97-AF65-F5344CB8AC3E}">
        <p14:creationId xmlns:p14="http://schemas.microsoft.com/office/powerpoint/2010/main" val="15856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83814"/>
            <a:ext cx="9601196" cy="906448"/>
          </a:xfrm>
        </p:spPr>
        <p:txBody>
          <a:bodyPr>
            <a:noAutofit/>
          </a:bodyPr>
          <a:lstStyle/>
          <a:p>
            <a:r>
              <a:rPr lang="en-US" sz="5400" dirty="0"/>
              <a:t>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936" y="1777703"/>
            <a:ext cx="10551381" cy="4320947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Read “Ruth, Part 1”</a:t>
            </a:r>
          </a:p>
          <a:p>
            <a:r>
              <a:rPr lang="en-US" sz="3200" dirty="0"/>
              <a:t>Pause, sit silently for 60 seconds</a:t>
            </a:r>
          </a:p>
          <a:p>
            <a:r>
              <a:rPr lang="en-US" sz="3200" dirty="0"/>
              <a:t>Read poems</a:t>
            </a:r>
          </a:p>
          <a:p>
            <a:r>
              <a:rPr lang="en-US" sz="3200" dirty="0"/>
              <a:t>Questions to discuss:</a:t>
            </a:r>
          </a:p>
          <a:p>
            <a:pPr lvl="1"/>
            <a:r>
              <a:rPr lang="en-US" sz="3200" dirty="0"/>
              <a:t>What do you notice in these texts and images? (What “sparkles” or “pops?)”</a:t>
            </a:r>
          </a:p>
          <a:p>
            <a:pPr lvl="1"/>
            <a:r>
              <a:rPr lang="en-US" sz="3200" dirty="0"/>
              <a:t>What do you hear in this text about leadership?</a:t>
            </a:r>
          </a:p>
          <a:p>
            <a:pPr lvl="1"/>
            <a:r>
              <a:rPr lang="en-US" sz="3200" dirty="0"/>
              <a:t>Thinking about our readings - relate this text to the readings – what do you learn about the practice of leadership?</a:t>
            </a:r>
          </a:p>
        </p:txBody>
      </p:sp>
    </p:spTree>
    <p:extLst>
      <p:ext uri="{BB962C8B-B14F-4D97-AF65-F5344CB8AC3E}">
        <p14:creationId xmlns:p14="http://schemas.microsoft.com/office/powerpoint/2010/main" val="205586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83814"/>
            <a:ext cx="9601196" cy="906448"/>
          </a:xfrm>
        </p:spPr>
        <p:txBody>
          <a:bodyPr>
            <a:noAutofit/>
          </a:bodyPr>
          <a:lstStyle/>
          <a:p>
            <a:r>
              <a:rPr lang="en-US" sz="5400" dirty="0"/>
              <a:t>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936" y="1777703"/>
            <a:ext cx="10551381" cy="432094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Read “Ruth, Part 2”</a:t>
            </a:r>
          </a:p>
          <a:p>
            <a:r>
              <a:rPr lang="en-US" sz="3200" dirty="0"/>
              <a:t>Pause, sit silently for 60 seconds</a:t>
            </a:r>
          </a:p>
          <a:p>
            <a:r>
              <a:rPr lang="en-US" sz="3200" dirty="0"/>
              <a:t>Questions to discuss:</a:t>
            </a:r>
          </a:p>
          <a:p>
            <a:pPr lvl="1"/>
            <a:r>
              <a:rPr lang="en-US" sz="3200" dirty="0"/>
              <a:t>What do you notice in these texts and images? (What “sparkles” or “pops?)”</a:t>
            </a:r>
          </a:p>
          <a:p>
            <a:pPr lvl="1"/>
            <a:r>
              <a:rPr lang="en-US" sz="3200" dirty="0"/>
              <a:t>What do you hear in this text about leadership?</a:t>
            </a:r>
          </a:p>
          <a:p>
            <a:pPr lvl="1"/>
            <a:r>
              <a:rPr lang="en-US" sz="3200" dirty="0"/>
              <a:t>Think about our readings, particularly </a:t>
            </a:r>
            <a:r>
              <a:rPr lang="en-US" sz="3200" dirty="0" err="1"/>
              <a:t>Roxburgh</a:t>
            </a:r>
            <a:r>
              <a:rPr lang="en-US" sz="3200" dirty="0"/>
              <a:t>.  Relate this text to the readings – what does it say about the practice of leadership?</a:t>
            </a:r>
          </a:p>
        </p:txBody>
      </p:sp>
    </p:spTree>
    <p:extLst>
      <p:ext uri="{BB962C8B-B14F-4D97-AF65-F5344CB8AC3E}">
        <p14:creationId xmlns:p14="http://schemas.microsoft.com/office/powerpoint/2010/main" val="3517639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295</TotalTime>
  <Words>157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Ruth</vt:lpstr>
      <vt:lpstr>Questions to consider</vt:lpstr>
      <vt:lpstr>Questions to consider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</dc:title>
  <dc:creator>Michael Wilson</dc:creator>
  <cp:lastModifiedBy>Michael Wilson</cp:lastModifiedBy>
  <cp:revision>6</cp:revision>
  <dcterms:created xsi:type="dcterms:W3CDTF">2016-08-23T12:34:37Z</dcterms:created>
  <dcterms:modified xsi:type="dcterms:W3CDTF">2016-11-02T13:54:23Z</dcterms:modified>
</cp:coreProperties>
</file>