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7" r:id="rId7"/>
    <p:sldId id="261" r:id="rId8"/>
    <p:sldId id="262" r:id="rId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0" d="100"/>
          <a:sy n="90" d="100"/>
        </p:scale>
        <p:origin x="16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680BE5-B8EE-47E5-914D-A628294794D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E5FC7D2-BEBC-4755-929B-9C870D9A056A}">
      <dgm:prSet phldrT="[Text]"/>
      <dgm:spPr/>
      <dgm:t>
        <a:bodyPr/>
        <a:lstStyle/>
        <a:p>
          <a:r>
            <a:rPr lang="en-US" dirty="0"/>
            <a:t>Pentateuch</a:t>
          </a:r>
        </a:p>
      </dgm:t>
    </dgm:pt>
    <dgm:pt modelId="{B9E4D535-5D3D-4DF6-B487-E94C51A04556}" type="parTrans" cxnId="{D9A6EFAC-3FFA-4843-8948-8B78E92CA114}">
      <dgm:prSet/>
      <dgm:spPr/>
      <dgm:t>
        <a:bodyPr/>
        <a:lstStyle/>
        <a:p>
          <a:endParaRPr lang="en-US"/>
        </a:p>
      </dgm:t>
    </dgm:pt>
    <dgm:pt modelId="{98FF04C0-2FC9-4DA4-B708-B5F396B346A2}" type="sibTrans" cxnId="{D9A6EFAC-3FFA-4843-8948-8B78E92CA114}">
      <dgm:prSet/>
      <dgm:spPr/>
      <dgm:t>
        <a:bodyPr/>
        <a:lstStyle/>
        <a:p>
          <a:endParaRPr lang="en-US"/>
        </a:p>
      </dgm:t>
    </dgm:pt>
    <dgm:pt modelId="{9F945750-77E0-4536-B3BE-633572473A16}">
      <dgm:prSet phldrT="[Text]"/>
      <dgm:spPr/>
      <dgm:t>
        <a:bodyPr/>
        <a:lstStyle/>
        <a:p>
          <a:r>
            <a:rPr lang="en-US" dirty="0"/>
            <a:t>Historical Books</a:t>
          </a:r>
        </a:p>
      </dgm:t>
    </dgm:pt>
    <dgm:pt modelId="{99AA4BF7-251A-4E1A-809E-1DEF939541BF}" type="parTrans" cxnId="{F4DB434E-0141-45A9-B3CE-0B643B64CB72}">
      <dgm:prSet/>
      <dgm:spPr/>
      <dgm:t>
        <a:bodyPr/>
        <a:lstStyle/>
        <a:p>
          <a:endParaRPr lang="en-US"/>
        </a:p>
      </dgm:t>
    </dgm:pt>
    <dgm:pt modelId="{CCD06683-F3D9-4545-ABD0-DCECBE549C32}" type="sibTrans" cxnId="{F4DB434E-0141-45A9-B3CE-0B643B64CB72}">
      <dgm:prSet/>
      <dgm:spPr/>
      <dgm:t>
        <a:bodyPr/>
        <a:lstStyle/>
        <a:p>
          <a:endParaRPr lang="en-US"/>
        </a:p>
      </dgm:t>
    </dgm:pt>
    <dgm:pt modelId="{A5C453C4-F369-4615-8BE5-D90B70E419E0}">
      <dgm:prSet phldrT="[Text]"/>
      <dgm:spPr/>
      <dgm:t>
        <a:bodyPr/>
        <a:lstStyle/>
        <a:p>
          <a:r>
            <a:rPr lang="en-US" dirty="0"/>
            <a:t>Poetic Books</a:t>
          </a:r>
        </a:p>
      </dgm:t>
    </dgm:pt>
    <dgm:pt modelId="{812D3C8D-A28C-4DA5-9A30-7512C895D58A}" type="parTrans" cxnId="{D918736E-39C6-4E6A-A295-CA0B4ACC9CFA}">
      <dgm:prSet/>
      <dgm:spPr/>
      <dgm:t>
        <a:bodyPr/>
        <a:lstStyle/>
        <a:p>
          <a:endParaRPr lang="en-US"/>
        </a:p>
      </dgm:t>
    </dgm:pt>
    <dgm:pt modelId="{8F31A5BE-0980-4C72-AFA5-BD1C27DAE5F7}" type="sibTrans" cxnId="{D918736E-39C6-4E6A-A295-CA0B4ACC9CFA}">
      <dgm:prSet/>
      <dgm:spPr/>
      <dgm:t>
        <a:bodyPr/>
        <a:lstStyle/>
        <a:p>
          <a:endParaRPr lang="en-US"/>
        </a:p>
      </dgm:t>
    </dgm:pt>
    <dgm:pt modelId="{87D138D7-5239-4C03-A818-598536DD2B76}">
      <dgm:prSet phldrT="[Text]"/>
      <dgm:spPr/>
      <dgm:t>
        <a:bodyPr/>
        <a:lstStyle/>
        <a:p>
          <a:r>
            <a:rPr lang="en-US" dirty="0"/>
            <a:t>Prophets</a:t>
          </a:r>
        </a:p>
      </dgm:t>
    </dgm:pt>
    <dgm:pt modelId="{3F6D495B-5633-45FD-9141-305986480655}" type="parTrans" cxnId="{3B6312A7-A588-4C1B-BAC9-C8FAFCD8AD87}">
      <dgm:prSet/>
      <dgm:spPr/>
      <dgm:t>
        <a:bodyPr/>
        <a:lstStyle/>
        <a:p>
          <a:endParaRPr lang="en-US"/>
        </a:p>
      </dgm:t>
    </dgm:pt>
    <dgm:pt modelId="{423D65C2-E755-49C0-834D-44EB2AC2B771}" type="sibTrans" cxnId="{3B6312A7-A588-4C1B-BAC9-C8FAFCD8AD87}">
      <dgm:prSet/>
      <dgm:spPr/>
      <dgm:t>
        <a:bodyPr/>
        <a:lstStyle/>
        <a:p>
          <a:endParaRPr lang="en-US"/>
        </a:p>
      </dgm:t>
    </dgm:pt>
    <dgm:pt modelId="{EF6C3550-1E7D-43A3-B86F-6B906FE7CE24}">
      <dgm:prSet/>
      <dgm:spPr/>
      <dgm:t>
        <a:bodyPr/>
        <a:lstStyle/>
        <a:p>
          <a:pPr>
            <a:buNone/>
          </a:pPr>
          <a:endParaRPr lang="en-US" dirty="0"/>
        </a:p>
      </dgm:t>
    </dgm:pt>
    <dgm:pt modelId="{AE0D3872-6DC2-44D9-830E-D3284C900947}" type="parTrans" cxnId="{1BA5505F-8A56-4A60-9C4E-D7E3B5538EF1}">
      <dgm:prSet/>
      <dgm:spPr/>
      <dgm:t>
        <a:bodyPr/>
        <a:lstStyle/>
        <a:p>
          <a:endParaRPr lang="en-US"/>
        </a:p>
      </dgm:t>
    </dgm:pt>
    <dgm:pt modelId="{E9BAD979-7D4D-47B3-AB8C-30138C09618F}" type="sibTrans" cxnId="{1BA5505F-8A56-4A60-9C4E-D7E3B5538EF1}">
      <dgm:prSet/>
      <dgm:spPr/>
      <dgm:t>
        <a:bodyPr/>
        <a:lstStyle/>
        <a:p>
          <a:endParaRPr lang="en-US"/>
        </a:p>
      </dgm:t>
    </dgm:pt>
    <dgm:pt modelId="{DB2DF3A3-ECC1-4FFB-B4B5-28883C4735BE}">
      <dgm:prSet/>
      <dgm:spPr/>
      <dgm:t>
        <a:bodyPr/>
        <a:lstStyle/>
        <a:p>
          <a:pPr>
            <a:buNone/>
          </a:pPr>
          <a:endParaRPr lang="en-US" dirty="0"/>
        </a:p>
      </dgm:t>
    </dgm:pt>
    <dgm:pt modelId="{392EE7FD-704D-48F1-A87F-09A8C7F5BAEB}" type="parTrans" cxnId="{04DB11C0-6AF3-42AC-9A3C-4ABA4AF5172F}">
      <dgm:prSet/>
      <dgm:spPr/>
      <dgm:t>
        <a:bodyPr/>
        <a:lstStyle/>
        <a:p>
          <a:endParaRPr lang="en-US"/>
        </a:p>
      </dgm:t>
    </dgm:pt>
    <dgm:pt modelId="{982420E6-A57A-4C37-853E-35EAC84E7C76}" type="sibTrans" cxnId="{04DB11C0-6AF3-42AC-9A3C-4ABA4AF5172F}">
      <dgm:prSet/>
      <dgm:spPr/>
      <dgm:t>
        <a:bodyPr/>
        <a:lstStyle/>
        <a:p>
          <a:endParaRPr lang="en-US"/>
        </a:p>
      </dgm:t>
    </dgm:pt>
    <dgm:pt modelId="{A481E1C4-7404-4A43-8B14-C0C4A8574230}" type="pres">
      <dgm:prSet presAssocID="{2F680BE5-B8EE-47E5-914D-A628294794D1}" presName="linear" presStyleCnt="0">
        <dgm:presLayoutVars>
          <dgm:dir/>
          <dgm:animLvl val="lvl"/>
          <dgm:resizeHandles val="exact"/>
        </dgm:presLayoutVars>
      </dgm:prSet>
      <dgm:spPr/>
    </dgm:pt>
    <dgm:pt modelId="{51C51528-E9CD-4F10-877E-8F326B3F2FD0}" type="pres">
      <dgm:prSet presAssocID="{BE5FC7D2-BEBC-4755-929B-9C870D9A056A}" presName="parentLin" presStyleCnt="0"/>
      <dgm:spPr/>
    </dgm:pt>
    <dgm:pt modelId="{6341DA81-79C2-45C2-B00F-A44EB76A2078}" type="pres">
      <dgm:prSet presAssocID="{BE5FC7D2-BEBC-4755-929B-9C870D9A056A}" presName="parentLeftMargin" presStyleLbl="node1" presStyleIdx="0" presStyleCnt="4"/>
      <dgm:spPr/>
    </dgm:pt>
    <dgm:pt modelId="{64B67D11-9886-445E-BA23-80F56412C998}" type="pres">
      <dgm:prSet presAssocID="{BE5FC7D2-BEBC-4755-929B-9C870D9A056A}" presName="parentText" presStyleLbl="node1" presStyleIdx="0" presStyleCnt="4" custLinFactNeighborX="-10321" custLinFactNeighborY="-1895">
        <dgm:presLayoutVars>
          <dgm:chMax val="0"/>
          <dgm:bulletEnabled val="1"/>
        </dgm:presLayoutVars>
      </dgm:prSet>
      <dgm:spPr/>
    </dgm:pt>
    <dgm:pt modelId="{54B8B78C-243D-4C33-8B83-0D4DE1CEEB72}" type="pres">
      <dgm:prSet presAssocID="{BE5FC7D2-BEBC-4755-929B-9C870D9A056A}" presName="negativeSpace" presStyleCnt="0"/>
      <dgm:spPr/>
    </dgm:pt>
    <dgm:pt modelId="{D96030F1-538D-4C89-BA53-231AC1F06E69}" type="pres">
      <dgm:prSet presAssocID="{BE5FC7D2-BEBC-4755-929B-9C870D9A056A}" presName="childText" presStyleLbl="conFgAcc1" presStyleIdx="0" presStyleCnt="4">
        <dgm:presLayoutVars>
          <dgm:bulletEnabled val="1"/>
        </dgm:presLayoutVars>
      </dgm:prSet>
      <dgm:spPr/>
    </dgm:pt>
    <dgm:pt modelId="{6501C02F-7DA5-4D44-B82F-AAD7BD1169EC}" type="pres">
      <dgm:prSet presAssocID="{98FF04C0-2FC9-4DA4-B708-B5F396B346A2}" presName="spaceBetweenRectangles" presStyleCnt="0"/>
      <dgm:spPr/>
    </dgm:pt>
    <dgm:pt modelId="{90A95CDD-2028-4A00-8DF1-BC96E236BC41}" type="pres">
      <dgm:prSet presAssocID="{9F945750-77E0-4536-B3BE-633572473A16}" presName="parentLin" presStyleCnt="0"/>
      <dgm:spPr/>
    </dgm:pt>
    <dgm:pt modelId="{CC88D998-DE9E-4098-A2D1-DCE7500B8A80}" type="pres">
      <dgm:prSet presAssocID="{9F945750-77E0-4536-B3BE-633572473A16}" presName="parentLeftMargin" presStyleLbl="node1" presStyleIdx="0" presStyleCnt="4"/>
      <dgm:spPr/>
    </dgm:pt>
    <dgm:pt modelId="{28A9AA86-70BD-4ABE-919B-C1C477A0A246}" type="pres">
      <dgm:prSet presAssocID="{9F945750-77E0-4536-B3BE-633572473A16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59FCA4E-451D-449D-ACC5-AEA9EBD53C23}" type="pres">
      <dgm:prSet presAssocID="{9F945750-77E0-4536-B3BE-633572473A16}" presName="negativeSpace" presStyleCnt="0"/>
      <dgm:spPr/>
    </dgm:pt>
    <dgm:pt modelId="{48A9D806-504C-43A6-93B1-84FB17DC39D6}" type="pres">
      <dgm:prSet presAssocID="{9F945750-77E0-4536-B3BE-633572473A16}" presName="childText" presStyleLbl="conFgAcc1" presStyleIdx="1" presStyleCnt="4" custLinFactNeighborY="-35161">
        <dgm:presLayoutVars>
          <dgm:bulletEnabled val="1"/>
        </dgm:presLayoutVars>
      </dgm:prSet>
      <dgm:spPr/>
    </dgm:pt>
    <dgm:pt modelId="{DE915FD3-989C-4F1E-8409-3E4A527092D0}" type="pres">
      <dgm:prSet presAssocID="{CCD06683-F3D9-4545-ABD0-DCECBE549C32}" presName="spaceBetweenRectangles" presStyleCnt="0"/>
      <dgm:spPr/>
    </dgm:pt>
    <dgm:pt modelId="{B1ABB951-8177-4077-844C-81806A4D4F33}" type="pres">
      <dgm:prSet presAssocID="{A5C453C4-F369-4615-8BE5-D90B70E419E0}" presName="parentLin" presStyleCnt="0"/>
      <dgm:spPr/>
    </dgm:pt>
    <dgm:pt modelId="{CD61E306-D42A-4DF3-8B31-9E9E36C280EE}" type="pres">
      <dgm:prSet presAssocID="{A5C453C4-F369-4615-8BE5-D90B70E419E0}" presName="parentLeftMargin" presStyleLbl="node1" presStyleIdx="1" presStyleCnt="4"/>
      <dgm:spPr/>
    </dgm:pt>
    <dgm:pt modelId="{37C72CE5-931D-4E40-8227-C36C9D37FE23}" type="pres">
      <dgm:prSet presAssocID="{A5C453C4-F369-4615-8BE5-D90B70E419E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DD102165-1F3B-4125-9231-C61A9905A2D2}" type="pres">
      <dgm:prSet presAssocID="{A5C453C4-F369-4615-8BE5-D90B70E419E0}" presName="negativeSpace" presStyleCnt="0"/>
      <dgm:spPr/>
    </dgm:pt>
    <dgm:pt modelId="{2DF6CF67-4123-4A66-898C-572C22FAE318}" type="pres">
      <dgm:prSet presAssocID="{A5C453C4-F369-4615-8BE5-D90B70E419E0}" presName="childText" presStyleLbl="conFgAcc1" presStyleIdx="2" presStyleCnt="4">
        <dgm:presLayoutVars>
          <dgm:bulletEnabled val="1"/>
        </dgm:presLayoutVars>
      </dgm:prSet>
      <dgm:spPr/>
    </dgm:pt>
    <dgm:pt modelId="{531829D0-36C6-454D-9FD9-A1002EAE1957}" type="pres">
      <dgm:prSet presAssocID="{8F31A5BE-0980-4C72-AFA5-BD1C27DAE5F7}" presName="spaceBetweenRectangles" presStyleCnt="0"/>
      <dgm:spPr/>
    </dgm:pt>
    <dgm:pt modelId="{6A0E29BB-27DC-4028-BF1E-B10E610E7A6B}" type="pres">
      <dgm:prSet presAssocID="{87D138D7-5239-4C03-A818-598536DD2B76}" presName="parentLin" presStyleCnt="0"/>
      <dgm:spPr/>
    </dgm:pt>
    <dgm:pt modelId="{81062818-9D6F-4CFE-9BB4-FCE00B55890F}" type="pres">
      <dgm:prSet presAssocID="{87D138D7-5239-4C03-A818-598536DD2B76}" presName="parentLeftMargin" presStyleLbl="node1" presStyleIdx="2" presStyleCnt="4"/>
      <dgm:spPr/>
    </dgm:pt>
    <dgm:pt modelId="{378F9BA6-5BE4-42BE-AB8C-8281D7BD474A}" type="pres">
      <dgm:prSet presAssocID="{87D138D7-5239-4C03-A818-598536DD2B76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4BA29639-2B1E-41BD-B37D-75261C2C4A88}" type="pres">
      <dgm:prSet presAssocID="{87D138D7-5239-4C03-A818-598536DD2B76}" presName="negativeSpace" presStyleCnt="0"/>
      <dgm:spPr/>
    </dgm:pt>
    <dgm:pt modelId="{BC373508-E2E4-4200-854E-E18A927A6DE5}" type="pres">
      <dgm:prSet presAssocID="{87D138D7-5239-4C03-A818-598536DD2B76}" presName="childText" presStyleLbl="conFgAcc1" presStyleIdx="3" presStyleCnt="4" custLinFactNeighborX="929" custLinFactNeighborY="-9473">
        <dgm:presLayoutVars>
          <dgm:bulletEnabled val="1"/>
        </dgm:presLayoutVars>
      </dgm:prSet>
      <dgm:spPr/>
    </dgm:pt>
  </dgm:ptLst>
  <dgm:cxnLst>
    <dgm:cxn modelId="{19812F0A-3930-4AC4-84B7-15F1E5F33FB0}" type="presOf" srcId="{87D138D7-5239-4C03-A818-598536DD2B76}" destId="{378F9BA6-5BE4-42BE-AB8C-8281D7BD474A}" srcOrd="1" destOrd="0" presId="urn:microsoft.com/office/officeart/2005/8/layout/list1"/>
    <dgm:cxn modelId="{0918793B-E05B-4B2B-BAC1-A08B0C8B11FD}" type="presOf" srcId="{BE5FC7D2-BEBC-4755-929B-9C870D9A056A}" destId="{64B67D11-9886-445E-BA23-80F56412C998}" srcOrd="1" destOrd="0" presId="urn:microsoft.com/office/officeart/2005/8/layout/list1"/>
    <dgm:cxn modelId="{1BA5505F-8A56-4A60-9C4E-D7E3B5538EF1}" srcId="{BE5FC7D2-BEBC-4755-929B-9C870D9A056A}" destId="{EF6C3550-1E7D-43A3-B86F-6B906FE7CE24}" srcOrd="0" destOrd="0" parTransId="{AE0D3872-6DC2-44D9-830E-D3284C900947}" sibTransId="{E9BAD979-7D4D-47B3-AB8C-30138C09618F}"/>
    <dgm:cxn modelId="{AABF8841-22CA-48AC-BD20-4D82708D7C77}" type="presOf" srcId="{A5C453C4-F369-4615-8BE5-D90B70E419E0}" destId="{37C72CE5-931D-4E40-8227-C36C9D37FE23}" srcOrd="1" destOrd="0" presId="urn:microsoft.com/office/officeart/2005/8/layout/list1"/>
    <dgm:cxn modelId="{3BCE7E6C-C5DA-4E5A-97B8-B68A98A065E7}" type="presOf" srcId="{87D138D7-5239-4C03-A818-598536DD2B76}" destId="{81062818-9D6F-4CFE-9BB4-FCE00B55890F}" srcOrd="0" destOrd="0" presId="urn:microsoft.com/office/officeart/2005/8/layout/list1"/>
    <dgm:cxn modelId="{F4DB434E-0141-45A9-B3CE-0B643B64CB72}" srcId="{2F680BE5-B8EE-47E5-914D-A628294794D1}" destId="{9F945750-77E0-4536-B3BE-633572473A16}" srcOrd="1" destOrd="0" parTransId="{99AA4BF7-251A-4E1A-809E-1DEF939541BF}" sibTransId="{CCD06683-F3D9-4545-ABD0-DCECBE549C32}"/>
    <dgm:cxn modelId="{D918736E-39C6-4E6A-A295-CA0B4ACC9CFA}" srcId="{2F680BE5-B8EE-47E5-914D-A628294794D1}" destId="{A5C453C4-F369-4615-8BE5-D90B70E419E0}" srcOrd="2" destOrd="0" parTransId="{812D3C8D-A28C-4DA5-9A30-7512C895D58A}" sibTransId="{8F31A5BE-0980-4C72-AFA5-BD1C27DAE5F7}"/>
    <dgm:cxn modelId="{825E0271-3BBE-4E9F-8132-797AD88BA02C}" type="presOf" srcId="{2F680BE5-B8EE-47E5-914D-A628294794D1}" destId="{A481E1C4-7404-4A43-8B14-C0C4A8574230}" srcOrd="0" destOrd="0" presId="urn:microsoft.com/office/officeart/2005/8/layout/list1"/>
    <dgm:cxn modelId="{000CF257-0A28-494B-AF84-D8390FC2D2CA}" type="presOf" srcId="{A5C453C4-F369-4615-8BE5-D90B70E419E0}" destId="{CD61E306-D42A-4DF3-8B31-9E9E36C280EE}" srcOrd="0" destOrd="0" presId="urn:microsoft.com/office/officeart/2005/8/layout/list1"/>
    <dgm:cxn modelId="{2CCC0878-FA7E-48D4-9676-03D5D9958F26}" type="presOf" srcId="{EF6C3550-1E7D-43A3-B86F-6B906FE7CE24}" destId="{D96030F1-538D-4C89-BA53-231AC1F06E69}" srcOrd="0" destOrd="0" presId="urn:microsoft.com/office/officeart/2005/8/layout/list1"/>
    <dgm:cxn modelId="{72BBAF9D-C008-461E-B1D0-0F55168E0DEE}" type="presOf" srcId="{9F945750-77E0-4536-B3BE-633572473A16}" destId="{28A9AA86-70BD-4ABE-919B-C1C477A0A246}" srcOrd="1" destOrd="0" presId="urn:microsoft.com/office/officeart/2005/8/layout/list1"/>
    <dgm:cxn modelId="{F372B4A6-2F25-4E5C-81E8-D4DC5962B416}" type="presOf" srcId="{9F945750-77E0-4536-B3BE-633572473A16}" destId="{CC88D998-DE9E-4098-A2D1-DCE7500B8A80}" srcOrd="0" destOrd="0" presId="urn:microsoft.com/office/officeart/2005/8/layout/list1"/>
    <dgm:cxn modelId="{3B6312A7-A588-4C1B-BAC9-C8FAFCD8AD87}" srcId="{2F680BE5-B8EE-47E5-914D-A628294794D1}" destId="{87D138D7-5239-4C03-A818-598536DD2B76}" srcOrd="3" destOrd="0" parTransId="{3F6D495B-5633-45FD-9141-305986480655}" sibTransId="{423D65C2-E755-49C0-834D-44EB2AC2B771}"/>
    <dgm:cxn modelId="{D9A6EFAC-3FFA-4843-8948-8B78E92CA114}" srcId="{2F680BE5-B8EE-47E5-914D-A628294794D1}" destId="{BE5FC7D2-BEBC-4755-929B-9C870D9A056A}" srcOrd="0" destOrd="0" parTransId="{B9E4D535-5D3D-4DF6-B487-E94C51A04556}" sibTransId="{98FF04C0-2FC9-4DA4-B708-B5F396B346A2}"/>
    <dgm:cxn modelId="{04DB11C0-6AF3-42AC-9A3C-4ABA4AF5172F}" srcId="{9F945750-77E0-4536-B3BE-633572473A16}" destId="{DB2DF3A3-ECC1-4FFB-B4B5-28883C4735BE}" srcOrd="0" destOrd="0" parTransId="{392EE7FD-704D-48F1-A87F-09A8C7F5BAEB}" sibTransId="{982420E6-A57A-4C37-853E-35EAC84E7C76}"/>
    <dgm:cxn modelId="{741FE4CF-FA9C-46E3-A179-DDF8E4CBBF6C}" type="presOf" srcId="{DB2DF3A3-ECC1-4FFB-B4B5-28883C4735BE}" destId="{48A9D806-504C-43A6-93B1-84FB17DC39D6}" srcOrd="0" destOrd="0" presId="urn:microsoft.com/office/officeart/2005/8/layout/list1"/>
    <dgm:cxn modelId="{94D11FF1-4ED2-47A9-8AC0-CBC7363C60CA}" type="presOf" srcId="{BE5FC7D2-BEBC-4755-929B-9C870D9A056A}" destId="{6341DA81-79C2-45C2-B00F-A44EB76A2078}" srcOrd="0" destOrd="0" presId="urn:microsoft.com/office/officeart/2005/8/layout/list1"/>
    <dgm:cxn modelId="{50F8E74D-41ED-4DE7-BB94-BACD6AF2CFA0}" type="presParOf" srcId="{A481E1C4-7404-4A43-8B14-C0C4A8574230}" destId="{51C51528-E9CD-4F10-877E-8F326B3F2FD0}" srcOrd="0" destOrd="0" presId="urn:microsoft.com/office/officeart/2005/8/layout/list1"/>
    <dgm:cxn modelId="{A452BC3F-2EDA-4AFA-A6FB-2689611B5F8B}" type="presParOf" srcId="{51C51528-E9CD-4F10-877E-8F326B3F2FD0}" destId="{6341DA81-79C2-45C2-B00F-A44EB76A2078}" srcOrd="0" destOrd="0" presId="urn:microsoft.com/office/officeart/2005/8/layout/list1"/>
    <dgm:cxn modelId="{C3F859AF-25E1-4C3A-8297-E81B73410FFC}" type="presParOf" srcId="{51C51528-E9CD-4F10-877E-8F326B3F2FD0}" destId="{64B67D11-9886-445E-BA23-80F56412C998}" srcOrd="1" destOrd="0" presId="urn:microsoft.com/office/officeart/2005/8/layout/list1"/>
    <dgm:cxn modelId="{C7C0D3D4-C5EC-45D6-9F60-343F3E5DB4D8}" type="presParOf" srcId="{A481E1C4-7404-4A43-8B14-C0C4A8574230}" destId="{54B8B78C-243D-4C33-8B83-0D4DE1CEEB72}" srcOrd="1" destOrd="0" presId="urn:microsoft.com/office/officeart/2005/8/layout/list1"/>
    <dgm:cxn modelId="{7F10037F-CA2E-48BB-BD24-763748126E09}" type="presParOf" srcId="{A481E1C4-7404-4A43-8B14-C0C4A8574230}" destId="{D96030F1-538D-4C89-BA53-231AC1F06E69}" srcOrd="2" destOrd="0" presId="urn:microsoft.com/office/officeart/2005/8/layout/list1"/>
    <dgm:cxn modelId="{7B4E97C5-5F93-4CAE-A5BC-98AD04038FC4}" type="presParOf" srcId="{A481E1C4-7404-4A43-8B14-C0C4A8574230}" destId="{6501C02F-7DA5-4D44-B82F-AAD7BD1169EC}" srcOrd="3" destOrd="0" presId="urn:microsoft.com/office/officeart/2005/8/layout/list1"/>
    <dgm:cxn modelId="{3132715E-9C25-416E-A74C-AA71376B1069}" type="presParOf" srcId="{A481E1C4-7404-4A43-8B14-C0C4A8574230}" destId="{90A95CDD-2028-4A00-8DF1-BC96E236BC41}" srcOrd="4" destOrd="0" presId="urn:microsoft.com/office/officeart/2005/8/layout/list1"/>
    <dgm:cxn modelId="{E082FDB9-92DA-462A-A0AA-12B597E89518}" type="presParOf" srcId="{90A95CDD-2028-4A00-8DF1-BC96E236BC41}" destId="{CC88D998-DE9E-4098-A2D1-DCE7500B8A80}" srcOrd="0" destOrd="0" presId="urn:microsoft.com/office/officeart/2005/8/layout/list1"/>
    <dgm:cxn modelId="{B4A61406-F029-47B0-82B8-EA83AB5E530B}" type="presParOf" srcId="{90A95CDD-2028-4A00-8DF1-BC96E236BC41}" destId="{28A9AA86-70BD-4ABE-919B-C1C477A0A246}" srcOrd="1" destOrd="0" presId="urn:microsoft.com/office/officeart/2005/8/layout/list1"/>
    <dgm:cxn modelId="{B795C5C8-5659-4BBD-9B41-7EA95D645FCF}" type="presParOf" srcId="{A481E1C4-7404-4A43-8B14-C0C4A8574230}" destId="{D59FCA4E-451D-449D-ACC5-AEA9EBD53C23}" srcOrd="5" destOrd="0" presId="urn:microsoft.com/office/officeart/2005/8/layout/list1"/>
    <dgm:cxn modelId="{80290412-AC0D-4F22-A50B-7947D8367B93}" type="presParOf" srcId="{A481E1C4-7404-4A43-8B14-C0C4A8574230}" destId="{48A9D806-504C-43A6-93B1-84FB17DC39D6}" srcOrd="6" destOrd="0" presId="urn:microsoft.com/office/officeart/2005/8/layout/list1"/>
    <dgm:cxn modelId="{F246C166-826E-49BA-8C20-14EE7BB5F388}" type="presParOf" srcId="{A481E1C4-7404-4A43-8B14-C0C4A8574230}" destId="{DE915FD3-989C-4F1E-8409-3E4A527092D0}" srcOrd="7" destOrd="0" presId="urn:microsoft.com/office/officeart/2005/8/layout/list1"/>
    <dgm:cxn modelId="{8C8854F5-CF97-45AB-B39C-92C9E61B9C1B}" type="presParOf" srcId="{A481E1C4-7404-4A43-8B14-C0C4A8574230}" destId="{B1ABB951-8177-4077-844C-81806A4D4F33}" srcOrd="8" destOrd="0" presId="urn:microsoft.com/office/officeart/2005/8/layout/list1"/>
    <dgm:cxn modelId="{934A1861-982F-46C3-BF61-7640346CEA30}" type="presParOf" srcId="{B1ABB951-8177-4077-844C-81806A4D4F33}" destId="{CD61E306-D42A-4DF3-8B31-9E9E36C280EE}" srcOrd="0" destOrd="0" presId="urn:microsoft.com/office/officeart/2005/8/layout/list1"/>
    <dgm:cxn modelId="{0E6FB882-7F81-4750-9CC2-D700745F0538}" type="presParOf" srcId="{B1ABB951-8177-4077-844C-81806A4D4F33}" destId="{37C72CE5-931D-4E40-8227-C36C9D37FE23}" srcOrd="1" destOrd="0" presId="urn:microsoft.com/office/officeart/2005/8/layout/list1"/>
    <dgm:cxn modelId="{374C6252-CFF2-4450-8BEA-5EA0A8D06377}" type="presParOf" srcId="{A481E1C4-7404-4A43-8B14-C0C4A8574230}" destId="{DD102165-1F3B-4125-9231-C61A9905A2D2}" srcOrd="9" destOrd="0" presId="urn:microsoft.com/office/officeart/2005/8/layout/list1"/>
    <dgm:cxn modelId="{368D21EE-34E3-4106-AFAE-8319AE33A847}" type="presParOf" srcId="{A481E1C4-7404-4A43-8B14-C0C4A8574230}" destId="{2DF6CF67-4123-4A66-898C-572C22FAE318}" srcOrd="10" destOrd="0" presId="urn:microsoft.com/office/officeart/2005/8/layout/list1"/>
    <dgm:cxn modelId="{12A65B35-9CE9-4DFC-AEE0-05EF785F3D27}" type="presParOf" srcId="{A481E1C4-7404-4A43-8B14-C0C4A8574230}" destId="{531829D0-36C6-454D-9FD9-A1002EAE1957}" srcOrd="11" destOrd="0" presId="urn:microsoft.com/office/officeart/2005/8/layout/list1"/>
    <dgm:cxn modelId="{1E88DA01-D654-4231-8884-8F71C0BFEFFF}" type="presParOf" srcId="{A481E1C4-7404-4A43-8B14-C0C4A8574230}" destId="{6A0E29BB-27DC-4028-BF1E-B10E610E7A6B}" srcOrd="12" destOrd="0" presId="urn:microsoft.com/office/officeart/2005/8/layout/list1"/>
    <dgm:cxn modelId="{A80E6F14-A5DB-45C4-860E-F5D97A450D5C}" type="presParOf" srcId="{6A0E29BB-27DC-4028-BF1E-B10E610E7A6B}" destId="{81062818-9D6F-4CFE-9BB4-FCE00B55890F}" srcOrd="0" destOrd="0" presId="urn:microsoft.com/office/officeart/2005/8/layout/list1"/>
    <dgm:cxn modelId="{C69C2DA3-57E8-4057-AF9B-2A973A8C96F3}" type="presParOf" srcId="{6A0E29BB-27DC-4028-BF1E-B10E610E7A6B}" destId="{378F9BA6-5BE4-42BE-AB8C-8281D7BD474A}" srcOrd="1" destOrd="0" presId="urn:microsoft.com/office/officeart/2005/8/layout/list1"/>
    <dgm:cxn modelId="{B664C201-DFDC-4377-B2AB-03F8A1F6155C}" type="presParOf" srcId="{A481E1C4-7404-4A43-8B14-C0C4A8574230}" destId="{4BA29639-2B1E-41BD-B37D-75261C2C4A88}" srcOrd="13" destOrd="0" presId="urn:microsoft.com/office/officeart/2005/8/layout/list1"/>
    <dgm:cxn modelId="{EB245650-D5EA-4319-85CA-ED4548276554}" type="presParOf" srcId="{A481E1C4-7404-4A43-8B14-C0C4A8574230}" destId="{BC373508-E2E4-4200-854E-E18A927A6DE5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F680BE5-B8EE-47E5-914D-A628294794D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E5FC7D2-BEBC-4755-929B-9C870D9A056A}">
      <dgm:prSet phldrT="[Text]"/>
      <dgm:spPr/>
      <dgm:t>
        <a:bodyPr/>
        <a:lstStyle/>
        <a:p>
          <a:r>
            <a:rPr lang="en-US" dirty="0"/>
            <a:t>Pentateuch</a:t>
          </a:r>
        </a:p>
      </dgm:t>
    </dgm:pt>
    <dgm:pt modelId="{B9E4D535-5D3D-4DF6-B487-E94C51A04556}" type="parTrans" cxnId="{D9A6EFAC-3FFA-4843-8948-8B78E92CA114}">
      <dgm:prSet/>
      <dgm:spPr/>
      <dgm:t>
        <a:bodyPr/>
        <a:lstStyle/>
        <a:p>
          <a:endParaRPr lang="en-US"/>
        </a:p>
      </dgm:t>
    </dgm:pt>
    <dgm:pt modelId="{98FF04C0-2FC9-4DA4-B708-B5F396B346A2}" type="sibTrans" cxnId="{D9A6EFAC-3FFA-4843-8948-8B78E92CA114}">
      <dgm:prSet/>
      <dgm:spPr/>
      <dgm:t>
        <a:bodyPr/>
        <a:lstStyle/>
        <a:p>
          <a:endParaRPr lang="en-US"/>
        </a:p>
      </dgm:t>
    </dgm:pt>
    <dgm:pt modelId="{9F945750-77E0-4536-B3BE-633572473A16}">
      <dgm:prSet phldrT="[Text]"/>
      <dgm:spPr/>
      <dgm:t>
        <a:bodyPr/>
        <a:lstStyle/>
        <a:p>
          <a:r>
            <a:rPr lang="en-US" dirty="0"/>
            <a:t>Historical Books</a:t>
          </a:r>
        </a:p>
      </dgm:t>
    </dgm:pt>
    <dgm:pt modelId="{99AA4BF7-251A-4E1A-809E-1DEF939541BF}" type="parTrans" cxnId="{F4DB434E-0141-45A9-B3CE-0B643B64CB72}">
      <dgm:prSet/>
      <dgm:spPr/>
      <dgm:t>
        <a:bodyPr/>
        <a:lstStyle/>
        <a:p>
          <a:endParaRPr lang="en-US"/>
        </a:p>
      </dgm:t>
    </dgm:pt>
    <dgm:pt modelId="{CCD06683-F3D9-4545-ABD0-DCECBE549C32}" type="sibTrans" cxnId="{F4DB434E-0141-45A9-B3CE-0B643B64CB72}">
      <dgm:prSet/>
      <dgm:spPr/>
      <dgm:t>
        <a:bodyPr/>
        <a:lstStyle/>
        <a:p>
          <a:endParaRPr lang="en-US"/>
        </a:p>
      </dgm:t>
    </dgm:pt>
    <dgm:pt modelId="{A5C453C4-F369-4615-8BE5-D90B70E419E0}">
      <dgm:prSet phldrT="[Text]"/>
      <dgm:spPr/>
      <dgm:t>
        <a:bodyPr/>
        <a:lstStyle/>
        <a:p>
          <a:r>
            <a:rPr lang="en-US" dirty="0"/>
            <a:t>Poetic Books</a:t>
          </a:r>
        </a:p>
      </dgm:t>
    </dgm:pt>
    <dgm:pt modelId="{812D3C8D-A28C-4DA5-9A30-7512C895D58A}" type="parTrans" cxnId="{D918736E-39C6-4E6A-A295-CA0B4ACC9CFA}">
      <dgm:prSet/>
      <dgm:spPr/>
      <dgm:t>
        <a:bodyPr/>
        <a:lstStyle/>
        <a:p>
          <a:endParaRPr lang="en-US"/>
        </a:p>
      </dgm:t>
    </dgm:pt>
    <dgm:pt modelId="{8F31A5BE-0980-4C72-AFA5-BD1C27DAE5F7}" type="sibTrans" cxnId="{D918736E-39C6-4E6A-A295-CA0B4ACC9CFA}">
      <dgm:prSet/>
      <dgm:spPr/>
      <dgm:t>
        <a:bodyPr/>
        <a:lstStyle/>
        <a:p>
          <a:endParaRPr lang="en-US"/>
        </a:p>
      </dgm:t>
    </dgm:pt>
    <dgm:pt modelId="{87D138D7-5239-4C03-A818-598536DD2B76}">
      <dgm:prSet phldrT="[Text]"/>
      <dgm:spPr/>
      <dgm:t>
        <a:bodyPr/>
        <a:lstStyle/>
        <a:p>
          <a:r>
            <a:rPr lang="en-US" dirty="0"/>
            <a:t>Prophets</a:t>
          </a:r>
        </a:p>
      </dgm:t>
    </dgm:pt>
    <dgm:pt modelId="{3F6D495B-5633-45FD-9141-305986480655}" type="parTrans" cxnId="{3B6312A7-A588-4C1B-BAC9-C8FAFCD8AD87}">
      <dgm:prSet/>
      <dgm:spPr/>
      <dgm:t>
        <a:bodyPr/>
        <a:lstStyle/>
        <a:p>
          <a:endParaRPr lang="en-US"/>
        </a:p>
      </dgm:t>
    </dgm:pt>
    <dgm:pt modelId="{423D65C2-E755-49C0-834D-44EB2AC2B771}" type="sibTrans" cxnId="{3B6312A7-A588-4C1B-BAC9-C8FAFCD8AD87}">
      <dgm:prSet/>
      <dgm:spPr/>
      <dgm:t>
        <a:bodyPr/>
        <a:lstStyle/>
        <a:p>
          <a:endParaRPr lang="en-US"/>
        </a:p>
      </dgm:t>
    </dgm:pt>
    <dgm:pt modelId="{EF6C3550-1E7D-43A3-B86F-6B906FE7CE24}">
      <dgm:prSet/>
      <dgm:spPr/>
      <dgm:t>
        <a:bodyPr/>
        <a:lstStyle/>
        <a:p>
          <a:pPr>
            <a:buNone/>
          </a:pPr>
          <a:endParaRPr lang="en-US" dirty="0"/>
        </a:p>
      </dgm:t>
    </dgm:pt>
    <dgm:pt modelId="{AE0D3872-6DC2-44D9-830E-D3284C900947}" type="parTrans" cxnId="{1BA5505F-8A56-4A60-9C4E-D7E3B5538EF1}">
      <dgm:prSet/>
      <dgm:spPr/>
      <dgm:t>
        <a:bodyPr/>
        <a:lstStyle/>
        <a:p>
          <a:endParaRPr lang="en-US"/>
        </a:p>
      </dgm:t>
    </dgm:pt>
    <dgm:pt modelId="{E9BAD979-7D4D-47B3-AB8C-30138C09618F}" type="sibTrans" cxnId="{1BA5505F-8A56-4A60-9C4E-D7E3B5538EF1}">
      <dgm:prSet/>
      <dgm:spPr/>
      <dgm:t>
        <a:bodyPr/>
        <a:lstStyle/>
        <a:p>
          <a:endParaRPr lang="en-US"/>
        </a:p>
      </dgm:t>
    </dgm:pt>
    <dgm:pt modelId="{DB2DF3A3-ECC1-4FFB-B4B5-28883C4735BE}">
      <dgm:prSet/>
      <dgm:spPr/>
      <dgm:t>
        <a:bodyPr/>
        <a:lstStyle/>
        <a:p>
          <a:pPr>
            <a:buNone/>
          </a:pPr>
          <a:endParaRPr lang="en-US" dirty="0"/>
        </a:p>
      </dgm:t>
    </dgm:pt>
    <dgm:pt modelId="{392EE7FD-704D-48F1-A87F-09A8C7F5BAEB}" type="parTrans" cxnId="{04DB11C0-6AF3-42AC-9A3C-4ABA4AF5172F}">
      <dgm:prSet/>
      <dgm:spPr/>
      <dgm:t>
        <a:bodyPr/>
        <a:lstStyle/>
        <a:p>
          <a:endParaRPr lang="en-US"/>
        </a:p>
      </dgm:t>
    </dgm:pt>
    <dgm:pt modelId="{982420E6-A57A-4C37-853E-35EAC84E7C76}" type="sibTrans" cxnId="{04DB11C0-6AF3-42AC-9A3C-4ABA4AF5172F}">
      <dgm:prSet/>
      <dgm:spPr/>
      <dgm:t>
        <a:bodyPr/>
        <a:lstStyle/>
        <a:p>
          <a:endParaRPr lang="en-US"/>
        </a:p>
      </dgm:t>
    </dgm:pt>
    <dgm:pt modelId="{A481E1C4-7404-4A43-8B14-C0C4A8574230}" type="pres">
      <dgm:prSet presAssocID="{2F680BE5-B8EE-47E5-914D-A628294794D1}" presName="linear" presStyleCnt="0">
        <dgm:presLayoutVars>
          <dgm:dir/>
          <dgm:animLvl val="lvl"/>
          <dgm:resizeHandles val="exact"/>
        </dgm:presLayoutVars>
      </dgm:prSet>
      <dgm:spPr/>
    </dgm:pt>
    <dgm:pt modelId="{51C51528-E9CD-4F10-877E-8F326B3F2FD0}" type="pres">
      <dgm:prSet presAssocID="{BE5FC7D2-BEBC-4755-929B-9C870D9A056A}" presName="parentLin" presStyleCnt="0"/>
      <dgm:spPr/>
    </dgm:pt>
    <dgm:pt modelId="{6341DA81-79C2-45C2-B00F-A44EB76A2078}" type="pres">
      <dgm:prSet presAssocID="{BE5FC7D2-BEBC-4755-929B-9C870D9A056A}" presName="parentLeftMargin" presStyleLbl="node1" presStyleIdx="0" presStyleCnt="4"/>
      <dgm:spPr/>
    </dgm:pt>
    <dgm:pt modelId="{64B67D11-9886-445E-BA23-80F56412C998}" type="pres">
      <dgm:prSet presAssocID="{BE5FC7D2-BEBC-4755-929B-9C870D9A056A}" presName="parentText" presStyleLbl="node1" presStyleIdx="0" presStyleCnt="4" custLinFactNeighborX="-10321" custLinFactNeighborY="-1895">
        <dgm:presLayoutVars>
          <dgm:chMax val="0"/>
          <dgm:bulletEnabled val="1"/>
        </dgm:presLayoutVars>
      </dgm:prSet>
      <dgm:spPr/>
    </dgm:pt>
    <dgm:pt modelId="{54B8B78C-243D-4C33-8B83-0D4DE1CEEB72}" type="pres">
      <dgm:prSet presAssocID="{BE5FC7D2-BEBC-4755-929B-9C870D9A056A}" presName="negativeSpace" presStyleCnt="0"/>
      <dgm:spPr/>
    </dgm:pt>
    <dgm:pt modelId="{D96030F1-538D-4C89-BA53-231AC1F06E69}" type="pres">
      <dgm:prSet presAssocID="{BE5FC7D2-BEBC-4755-929B-9C870D9A056A}" presName="childText" presStyleLbl="conFgAcc1" presStyleIdx="0" presStyleCnt="4">
        <dgm:presLayoutVars>
          <dgm:bulletEnabled val="1"/>
        </dgm:presLayoutVars>
      </dgm:prSet>
      <dgm:spPr/>
    </dgm:pt>
    <dgm:pt modelId="{6501C02F-7DA5-4D44-B82F-AAD7BD1169EC}" type="pres">
      <dgm:prSet presAssocID="{98FF04C0-2FC9-4DA4-B708-B5F396B346A2}" presName="spaceBetweenRectangles" presStyleCnt="0"/>
      <dgm:spPr/>
    </dgm:pt>
    <dgm:pt modelId="{90A95CDD-2028-4A00-8DF1-BC96E236BC41}" type="pres">
      <dgm:prSet presAssocID="{9F945750-77E0-4536-B3BE-633572473A16}" presName="parentLin" presStyleCnt="0"/>
      <dgm:spPr/>
    </dgm:pt>
    <dgm:pt modelId="{CC88D998-DE9E-4098-A2D1-DCE7500B8A80}" type="pres">
      <dgm:prSet presAssocID="{9F945750-77E0-4536-B3BE-633572473A16}" presName="parentLeftMargin" presStyleLbl="node1" presStyleIdx="0" presStyleCnt="4"/>
      <dgm:spPr/>
    </dgm:pt>
    <dgm:pt modelId="{28A9AA86-70BD-4ABE-919B-C1C477A0A246}" type="pres">
      <dgm:prSet presAssocID="{9F945750-77E0-4536-B3BE-633572473A16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59FCA4E-451D-449D-ACC5-AEA9EBD53C23}" type="pres">
      <dgm:prSet presAssocID="{9F945750-77E0-4536-B3BE-633572473A16}" presName="negativeSpace" presStyleCnt="0"/>
      <dgm:spPr/>
    </dgm:pt>
    <dgm:pt modelId="{48A9D806-504C-43A6-93B1-84FB17DC39D6}" type="pres">
      <dgm:prSet presAssocID="{9F945750-77E0-4536-B3BE-633572473A16}" presName="childText" presStyleLbl="conFgAcc1" presStyleIdx="1" presStyleCnt="4" custLinFactNeighborY="-35161">
        <dgm:presLayoutVars>
          <dgm:bulletEnabled val="1"/>
        </dgm:presLayoutVars>
      </dgm:prSet>
      <dgm:spPr/>
    </dgm:pt>
    <dgm:pt modelId="{DE915FD3-989C-4F1E-8409-3E4A527092D0}" type="pres">
      <dgm:prSet presAssocID="{CCD06683-F3D9-4545-ABD0-DCECBE549C32}" presName="spaceBetweenRectangles" presStyleCnt="0"/>
      <dgm:spPr/>
    </dgm:pt>
    <dgm:pt modelId="{B1ABB951-8177-4077-844C-81806A4D4F33}" type="pres">
      <dgm:prSet presAssocID="{A5C453C4-F369-4615-8BE5-D90B70E419E0}" presName="parentLin" presStyleCnt="0"/>
      <dgm:spPr/>
    </dgm:pt>
    <dgm:pt modelId="{CD61E306-D42A-4DF3-8B31-9E9E36C280EE}" type="pres">
      <dgm:prSet presAssocID="{A5C453C4-F369-4615-8BE5-D90B70E419E0}" presName="parentLeftMargin" presStyleLbl="node1" presStyleIdx="1" presStyleCnt="4"/>
      <dgm:spPr/>
    </dgm:pt>
    <dgm:pt modelId="{37C72CE5-931D-4E40-8227-C36C9D37FE23}" type="pres">
      <dgm:prSet presAssocID="{A5C453C4-F369-4615-8BE5-D90B70E419E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DD102165-1F3B-4125-9231-C61A9905A2D2}" type="pres">
      <dgm:prSet presAssocID="{A5C453C4-F369-4615-8BE5-D90B70E419E0}" presName="negativeSpace" presStyleCnt="0"/>
      <dgm:spPr/>
    </dgm:pt>
    <dgm:pt modelId="{2DF6CF67-4123-4A66-898C-572C22FAE318}" type="pres">
      <dgm:prSet presAssocID="{A5C453C4-F369-4615-8BE5-D90B70E419E0}" presName="childText" presStyleLbl="conFgAcc1" presStyleIdx="2" presStyleCnt="4">
        <dgm:presLayoutVars>
          <dgm:bulletEnabled val="1"/>
        </dgm:presLayoutVars>
      </dgm:prSet>
      <dgm:spPr/>
    </dgm:pt>
    <dgm:pt modelId="{531829D0-36C6-454D-9FD9-A1002EAE1957}" type="pres">
      <dgm:prSet presAssocID="{8F31A5BE-0980-4C72-AFA5-BD1C27DAE5F7}" presName="spaceBetweenRectangles" presStyleCnt="0"/>
      <dgm:spPr/>
    </dgm:pt>
    <dgm:pt modelId="{6A0E29BB-27DC-4028-BF1E-B10E610E7A6B}" type="pres">
      <dgm:prSet presAssocID="{87D138D7-5239-4C03-A818-598536DD2B76}" presName="parentLin" presStyleCnt="0"/>
      <dgm:spPr/>
    </dgm:pt>
    <dgm:pt modelId="{81062818-9D6F-4CFE-9BB4-FCE00B55890F}" type="pres">
      <dgm:prSet presAssocID="{87D138D7-5239-4C03-A818-598536DD2B76}" presName="parentLeftMargin" presStyleLbl="node1" presStyleIdx="2" presStyleCnt="4"/>
      <dgm:spPr/>
    </dgm:pt>
    <dgm:pt modelId="{378F9BA6-5BE4-42BE-AB8C-8281D7BD474A}" type="pres">
      <dgm:prSet presAssocID="{87D138D7-5239-4C03-A818-598536DD2B76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4BA29639-2B1E-41BD-B37D-75261C2C4A88}" type="pres">
      <dgm:prSet presAssocID="{87D138D7-5239-4C03-A818-598536DD2B76}" presName="negativeSpace" presStyleCnt="0"/>
      <dgm:spPr/>
    </dgm:pt>
    <dgm:pt modelId="{BC373508-E2E4-4200-854E-E18A927A6DE5}" type="pres">
      <dgm:prSet presAssocID="{87D138D7-5239-4C03-A818-598536DD2B76}" presName="childText" presStyleLbl="conFgAcc1" presStyleIdx="3" presStyleCnt="4" custLinFactNeighborX="929" custLinFactNeighborY="-9473">
        <dgm:presLayoutVars>
          <dgm:bulletEnabled val="1"/>
        </dgm:presLayoutVars>
      </dgm:prSet>
      <dgm:spPr/>
    </dgm:pt>
  </dgm:ptLst>
  <dgm:cxnLst>
    <dgm:cxn modelId="{19812F0A-3930-4AC4-84B7-15F1E5F33FB0}" type="presOf" srcId="{87D138D7-5239-4C03-A818-598536DD2B76}" destId="{378F9BA6-5BE4-42BE-AB8C-8281D7BD474A}" srcOrd="1" destOrd="0" presId="urn:microsoft.com/office/officeart/2005/8/layout/list1"/>
    <dgm:cxn modelId="{0918793B-E05B-4B2B-BAC1-A08B0C8B11FD}" type="presOf" srcId="{BE5FC7D2-BEBC-4755-929B-9C870D9A056A}" destId="{64B67D11-9886-445E-BA23-80F56412C998}" srcOrd="1" destOrd="0" presId="urn:microsoft.com/office/officeart/2005/8/layout/list1"/>
    <dgm:cxn modelId="{1BA5505F-8A56-4A60-9C4E-D7E3B5538EF1}" srcId="{BE5FC7D2-BEBC-4755-929B-9C870D9A056A}" destId="{EF6C3550-1E7D-43A3-B86F-6B906FE7CE24}" srcOrd="0" destOrd="0" parTransId="{AE0D3872-6DC2-44D9-830E-D3284C900947}" sibTransId="{E9BAD979-7D4D-47B3-AB8C-30138C09618F}"/>
    <dgm:cxn modelId="{AABF8841-22CA-48AC-BD20-4D82708D7C77}" type="presOf" srcId="{A5C453C4-F369-4615-8BE5-D90B70E419E0}" destId="{37C72CE5-931D-4E40-8227-C36C9D37FE23}" srcOrd="1" destOrd="0" presId="urn:microsoft.com/office/officeart/2005/8/layout/list1"/>
    <dgm:cxn modelId="{3BCE7E6C-C5DA-4E5A-97B8-B68A98A065E7}" type="presOf" srcId="{87D138D7-5239-4C03-A818-598536DD2B76}" destId="{81062818-9D6F-4CFE-9BB4-FCE00B55890F}" srcOrd="0" destOrd="0" presId="urn:microsoft.com/office/officeart/2005/8/layout/list1"/>
    <dgm:cxn modelId="{F4DB434E-0141-45A9-B3CE-0B643B64CB72}" srcId="{2F680BE5-B8EE-47E5-914D-A628294794D1}" destId="{9F945750-77E0-4536-B3BE-633572473A16}" srcOrd="1" destOrd="0" parTransId="{99AA4BF7-251A-4E1A-809E-1DEF939541BF}" sibTransId="{CCD06683-F3D9-4545-ABD0-DCECBE549C32}"/>
    <dgm:cxn modelId="{D918736E-39C6-4E6A-A295-CA0B4ACC9CFA}" srcId="{2F680BE5-B8EE-47E5-914D-A628294794D1}" destId="{A5C453C4-F369-4615-8BE5-D90B70E419E0}" srcOrd="2" destOrd="0" parTransId="{812D3C8D-A28C-4DA5-9A30-7512C895D58A}" sibTransId="{8F31A5BE-0980-4C72-AFA5-BD1C27DAE5F7}"/>
    <dgm:cxn modelId="{825E0271-3BBE-4E9F-8132-797AD88BA02C}" type="presOf" srcId="{2F680BE5-B8EE-47E5-914D-A628294794D1}" destId="{A481E1C4-7404-4A43-8B14-C0C4A8574230}" srcOrd="0" destOrd="0" presId="urn:microsoft.com/office/officeart/2005/8/layout/list1"/>
    <dgm:cxn modelId="{000CF257-0A28-494B-AF84-D8390FC2D2CA}" type="presOf" srcId="{A5C453C4-F369-4615-8BE5-D90B70E419E0}" destId="{CD61E306-D42A-4DF3-8B31-9E9E36C280EE}" srcOrd="0" destOrd="0" presId="urn:microsoft.com/office/officeart/2005/8/layout/list1"/>
    <dgm:cxn modelId="{2CCC0878-FA7E-48D4-9676-03D5D9958F26}" type="presOf" srcId="{EF6C3550-1E7D-43A3-B86F-6B906FE7CE24}" destId="{D96030F1-538D-4C89-BA53-231AC1F06E69}" srcOrd="0" destOrd="0" presId="urn:microsoft.com/office/officeart/2005/8/layout/list1"/>
    <dgm:cxn modelId="{72BBAF9D-C008-461E-B1D0-0F55168E0DEE}" type="presOf" srcId="{9F945750-77E0-4536-B3BE-633572473A16}" destId="{28A9AA86-70BD-4ABE-919B-C1C477A0A246}" srcOrd="1" destOrd="0" presId="urn:microsoft.com/office/officeart/2005/8/layout/list1"/>
    <dgm:cxn modelId="{F372B4A6-2F25-4E5C-81E8-D4DC5962B416}" type="presOf" srcId="{9F945750-77E0-4536-B3BE-633572473A16}" destId="{CC88D998-DE9E-4098-A2D1-DCE7500B8A80}" srcOrd="0" destOrd="0" presId="urn:microsoft.com/office/officeart/2005/8/layout/list1"/>
    <dgm:cxn modelId="{3B6312A7-A588-4C1B-BAC9-C8FAFCD8AD87}" srcId="{2F680BE5-B8EE-47E5-914D-A628294794D1}" destId="{87D138D7-5239-4C03-A818-598536DD2B76}" srcOrd="3" destOrd="0" parTransId="{3F6D495B-5633-45FD-9141-305986480655}" sibTransId="{423D65C2-E755-49C0-834D-44EB2AC2B771}"/>
    <dgm:cxn modelId="{D9A6EFAC-3FFA-4843-8948-8B78E92CA114}" srcId="{2F680BE5-B8EE-47E5-914D-A628294794D1}" destId="{BE5FC7D2-BEBC-4755-929B-9C870D9A056A}" srcOrd="0" destOrd="0" parTransId="{B9E4D535-5D3D-4DF6-B487-E94C51A04556}" sibTransId="{98FF04C0-2FC9-4DA4-B708-B5F396B346A2}"/>
    <dgm:cxn modelId="{04DB11C0-6AF3-42AC-9A3C-4ABA4AF5172F}" srcId="{9F945750-77E0-4536-B3BE-633572473A16}" destId="{DB2DF3A3-ECC1-4FFB-B4B5-28883C4735BE}" srcOrd="0" destOrd="0" parTransId="{392EE7FD-704D-48F1-A87F-09A8C7F5BAEB}" sibTransId="{982420E6-A57A-4C37-853E-35EAC84E7C76}"/>
    <dgm:cxn modelId="{741FE4CF-FA9C-46E3-A179-DDF8E4CBBF6C}" type="presOf" srcId="{DB2DF3A3-ECC1-4FFB-B4B5-28883C4735BE}" destId="{48A9D806-504C-43A6-93B1-84FB17DC39D6}" srcOrd="0" destOrd="0" presId="urn:microsoft.com/office/officeart/2005/8/layout/list1"/>
    <dgm:cxn modelId="{94D11FF1-4ED2-47A9-8AC0-CBC7363C60CA}" type="presOf" srcId="{BE5FC7D2-BEBC-4755-929B-9C870D9A056A}" destId="{6341DA81-79C2-45C2-B00F-A44EB76A2078}" srcOrd="0" destOrd="0" presId="urn:microsoft.com/office/officeart/2005/8/layout/list1"/>
    <dgm:cxn modelId="{50F8E74D-41ED-4DE7-BB94-BACD6AF2CFA0}" type="presParOf" srcId="{A481E1C4-7404-4A43-8B14-C0C4A8574230}" destId="{51C51528-E9CD-4F10-877E-8F326B3F2FD0}" srcOrd="0" destOrd="0" presId="urn:microsoft.com/office/officeart/2005/8/layout/list1"/>
    <dgm:cxn modelId="{A452BC3F-2EDA-4AFA-A6FB-2689611B5F8B}" type="presParOf" srcId="{51C51528-E9CD-4F10-877E-8F326B3F2FD0}" destId="{6341DA81-79C2-45C2-B00F-A44EB76A2078}" srcOrd="0" destOrd="0" presId="urn:microsoft.com/office/officeart/2005/8/layout/list1"/>
    <dgm:cxn modelId="{C3F859AF-25E1-4C3A-8297-E81B73410FFC}" type="presParOf" srcId="{51C51528-E9CD-4F10-877E-8F326B3F2FD0}" destId="{64B67D11-9886-445E-BA23-80F56412C998}" srcOrd="1" destOrd="0" presId="urn:microsoft.com/office/officeart/2005/8/layout/list1"/>
    <dgm:cxn modelId="{C7C0D3D4-C5EC-45D6-9F60-343F3E5DB4D8}" type="presParOf" srcId="{A481E1C4-7404-4A43-8B14-C0C4A8574230}" destId="{54B8B78C-243D-4C33-8B83-0D4DE1CEEB72}" srcOrd="1" destOrd="0" presId="urn:microsoft.com/office/officeart/2005/8/layout/list1"/>
    <dgm:cxn modelId="{7F10037F-CA2E-48BB-BD24-763748126E09}" type="presParOf" srcId="{A481E1C4-7404-4A43-8B14-C0C4A8574230}" destId="{D96030F1-538D-4C89-BA53-231AC1F06E69}" srcOrd="2" destOrd="0" presId="urn:microsoft.com/office/officeart/2005/8/layout/list1"/>
    <dgm:cxn modelId="{7B4E97C5-5F93-4CAE-A5BC-98AD04038FC4}" type="presParOf" srcId="{A481E1C4-7404-4A43-8B14-C0C4A8574230}" destId="{6501C02F-7DA5-4D44-B82F-AAD7BD1169EC}" srcOrd="3" destOrd="0" presId="urn:microsoft.com/office/officeart/2005/8/layout/list1"/>
    <dgm:cxn modelId="{3132715E-9C25-416E-A74C-AA71376B1069}" type="presParOf" srcId="{A481E1C4-7404-4A43-8B14-C0C4A8574230}" destId="{90A95CDD-2028-4A00-8DF1-BC96E236BC41}" srcOrd="4" destOrd="0" presId="urn:microsoft.com/office/officeart/2005/8/layout/list1"/>
    <dgm:cxn modelId="{E082FDB9-92DA-462A-A0AA-12B597E89518}" type="presParOf" srcId="{90A95CDD-2028-4A00-8DF1-BC96E236BC41}" destId="{CC88D998-DE9E-4098-A2D1-DCE7500B8A80}" srcOrd="0" destOrd="0" presId="urn:microsoft.com/office/officeart/2005/8/layout/list1"/>
    <dgm:cxn modelId="{B4A61406-F029-47B0-82B8-EA83AB5E530B}" type="presParOf" srcId="{90A95CDD-2028-4A00-8DF1-BC96E236BC41}" destId="{28A9AA86-70BD-4ABE-919B-C1C477A0A246}" srcOrd="1" destOrd="0" presId="urn:microsoft.com/office/officeart/2005/8/layout/list1"/>
    <dgm:cxn modelId="{B795C5C8-5659-4BBD-9B41-7EA95D645FCF}" type="presParOf" srcId="{A481E1C4-7404-4A43-8B14-C0C4A8574230}" destId="{D59FCA4E-451D-449D-ACC5-AEA9EBD53C23}" srcOrd="5" destOrd="0" presId="urn:microsoft.com/office/officeart/2005/8/layout/list1"/>
    <dgm:cxn modelId="{80290412-AC0D-4F22-A50B-7947D8367B93}" type="presParOf" srcId="{A481E1C4-7404-4A43-8B14-C0C4A8574230}" destId="{48A9D806-504C-43A6-93B1-84FB17DC39D6}" srcOrd="6" destOrd="0" presId="urn:microsoft.com/office/officeart/2005/8/layout/list1"/>
    <dgm:cxn modelId="{F246C166-826E-49BA-8C20-14EE7BB5F388}" type="presParOf" srcId="{A481E1C4-7404-4A43-8B14-C0C4A8574230}" destId="{DE915FD3-989C-4F1E-8409-3E4A527092D0}" srcOrd="7" destOrd="0" presId="urn:microsoft.com/office/officeart/2005/8/layout/list1"/>
    <dgm:cxn modelId="{8C8854F5-CF97-45AB-B39C-92C9E61B9C1B}" type="presParOf" srcId="{A481E1C4-7404-4A43-8B14-C0C4A8574230}" destId="{B1ABB951-8177-4077-844C-81806A4D4F33}" srcOrd="8" destOrd="0" presId="urn:microsoft.com/office/officeart/2005/8/layout/list1"/>
    <dgm:cxn modelId="{934A1861-982F-46C3-BF61-7640346CEA30}" type="presParOf" srcId="{B1ABB951-8177-4077-844C-81806A4D4F33}" destId="{CD61E306-D42A-4DF3-8B31-9E9E36C280EE}" srcOrd="0" destOrd="0" presId="urn:microsoft.com/office/officeart/2005/8/layout/list1"/>
    <dgm:cxn modelId="{0E6FB882-7F81-4750-9CC2-D700745F0538}" type="presParOf" srcId="{B1ABB951-8177-4077-844C-81806A4D4F33}" destId="{37C72CE5-931D-4E40-8227-C36C9D37FE23}" srcOrd="1" destOrd="0" presId="urn:microsoft.com/office/officeart/2005/8/layout/list1"/>
    <dgm:cxn modelId="{374C6252-CFF2-4450-8BEA-5EA0A8D06377}" type="presParOf" srcId="{A481E1C4-7404-4A43-8B14-C0C4A8574230}" destId="{DD102165-1F3B-4125-9231-C61A9905A2D2}" srcOrd="9" destOrd="0" presId="urn:microsoft.com/office/officeart/2005/8/layout/list1"/>
    <dgm:cxn modelId="{368D21EE-34E3-4106-AFAE-8319AE33A847}" type="presParOf" srcId="{A481E1C4-7404-4A43-8B14-C0C4A8574230}" destId="{2DF6CF67-4123-4A66-898C-572C22FAE318}" srcOrd="10" destOrd="0" presId="urn:microsoft.com/office/officeart/2005/8/layout/list1"/>
    <dgm:cxn modelId="{12A65B35-9CE9-4DFC-AEE0-05EF785F3D27}" type="presParOf" srcId="{A481E1C4-7404-4A43-8B14-C0C4A8574230}" destId="{531829D0-36C6-454D-9FD9-A1002EAE1957}" srcOrd="11" destOrd="0" presId="urn:microsoft.com/office/officeart/2005/8/layout/list1"/>
    <dgm:cxn modelId="{1E88DA01-D654-4231-8884-8F71C0BFEFFF}" type="presParOf" srcId="{A481E1C4-7404-4A43-8B14-C0C4A8574230}" destId="{6A0E29BB-27DC-4028-BF1E-B10E610E7A6B}" srcOrd="12" destOrd="0" presId="urn:microsoft.com/office/officeart/2005/8/layout/list1"/>
    <dgm:cxn modelId="{A80E6F14-A5DB-45C4-860E-F5D97A450D5C}" type="presParOf" srcId="{6A0E29BB-27DC-4028-BF1E-B10E610E7A6B}" destId="{81062818-9D6F-4CFE-9BB4-FCE00B55890F}" srcOrd="0" destOrd="0" presId="urn:microsoft.com/office/officeart/2005/8/layout/list1"/>
    <dgm:cxn modelId="{C69C2DA3-57E8-4057-AF9B-2A973A8C96F3}" type="presParOf" srcId="{6A0E29BB-27DC-4028-BF1E-B10E610E7A6B}" destId="{378F9BA6-5BE4-42BE-AB8C-8281D7BD474A}" srcOrd="1" destOrd="0" presId="urn:microsoft.com/office/officeart/2005/8/layout/list1"/>
    <dgm:cxn modelId="{B664C201-DFDC-4377-B2AB-03F8A1F6155C}" type="presParOf" srcId="{A481E1C4-7404-4A43-8B14-C0C4A8574230}" destId="{4BA29639-2B1E-41BD-B37D-75261C2C4A88}" srcOrd="13" destOrd="0" presId="urn:microsoft.com/office/officeart/2005/8/layout/list1"/>
    <dgm:cxn modelId="{EB245650-D5EA-4319-85CA-ED4548276554}" type="presParOf" srcId="{A481E1C4-7404-4A43-8B14-C0C4A8574230}" destId="{BC373508-E2E4-4200-854E-E18A927A6DE5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F680BE5-B8EE-47E5-914D-A628294794D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E5FC7D2-BEBC-4755-929B-9C870D9A056A}">
      <dgm:prSet phldrT="[Text]"/>
      <dgm:spPr/>
      <dgm:t>
        <a:bodyPr/>
        <a:lstStyle/>
        <a:p>
          <a:r>
            <a:rPr lang="en-US" dirty="0"/>
            <a:t>Pentateuch</a:t>
          </a:r>
        </a:p>
      </dgm:t>
    </dgm:pt>
    <dgm:pt modelId="{B9E4D535-5D3D-4DF6-B487-E94C51A04556}" type="parTrans" cxnId="{D9A6EFAC-3FFA-4843-8948-8B78E92CA114}">
      <dgm:prSet/>
      <dgm:spPr/>
      <dgm:t>
        <a:bodyPr/>
        <a:lstStyle/>
        <a:p>
          <a:endParaRPr lang="en-US"/>
        </a:p>
      </dgm:t>
    </dgm:pt>
    <dgm:pt modelId="{98FF04C0-2FC9-4DA4-B708-B5F396B346A2}" type="sibTrans" cxnId="{D9A6EFAC-3FFA-4843-8948-8B78E92CA114}">
      <dgm:prSet/>
      <dgm:spPr/>
      <dgm:t>
        <a:bodyPr/>
        <a:lstStyle/>
        <a:p>
          <a:endParaRPr lang="en-US"/>
        </a:p>
      </dgm:t>
    </dgm:pt>
    <dgm:pt modelId="{9F945750-77E0-4536-B3BE-633572473A16}">
      <dgm:prSet phldrT="[Text]"/>
      <dgm:spPr/>
      <dgm:t>
        <a:bodyPr/>
        <a:lstStyle/>
        <a:p>
          <a:r>
            <a:rPr lang="en-US" dirty="0"/>
            <a:t>Historical Books</a:t>
          </a:r>
        </a:p>
      </dgm:t>
    </dgm:pt>
    <dgm:pt modelId="{99AA4BF7-251A-4E1A-809E-1DEF939541BF}" type="parTrans" cxnId="{F4DB434E-0141-45A9-B3CE-0B643B64CB72}">
      <dgm:prSet/>
      <dgm:spPr/>
      <dgm:t>
        <a:bodyPr/>
        <a:lstStyle/>
        <a:p>
          <a:endParaRPr lang="en-US"/>
        </a:p>
      </dgm:t>
    </dgm:pt>
    <dgm:pt modelId="{CCD06683-F3D9-4545-ABD0-DCECBE549C32}" type="sibTrans" cxnId="{F4DB434E-0141-45A9-B3CE-0B643B64CB72}">
      <dgm:prSet/>
      <dgm:spPr/>
      <dgm:t>
        <a:bodyPr/>
        <a:lstStyle/>
        <a:p>
          <a:endParaRPr lang="en-US"/>
        </a:p>
      </dgm:t>
    </dgm:pt>
    <dgm:pt modelId="{A5C453C4-F369-4615-8BE5-D90B70E419E0}">
      <dgm:prSet phldrT="[Text]"/>
      <dgm:spPr/>
      <dgm:t>
        <a:bodyPr/>
        <a:lstStyle/>
        <a:p>
          <a:r>
            <a:rPr lang="en-US" dirty="0"/>
            <a:t>Poetic Books</a:t>
          </a:r>
        </a:p>
      </dgm:t>
    </dgm:pt>
    <dgm:pt modelId="{812D3C8D-A28C-4DA5-9A30-7512C895D58A}" type="parTrans" cxnId="{D918736E-39C6-4E6A-A295-CA0B4ACC9CFA}">
      <dgm:prSet/>
      <dgm:spPr/>
      <dgm:t>
        <a:bodyPr/>
        <a:lstStyle/>
        <a:p>
          <a:endParaRPr lang="en-US"/>
        </a:p>
      </dgm:t>
    </dgm:pt>
    <dgm:pt modelId="{8F31A5BE-0980-4C72-AFA5-BD1C27DAE5F7}" type="sibTrans" cxnId="{D918736E-39C6-4E6A-A295-CA0B4ACC9CFA}">
      <dgm:prSet/>
      <dgm:spPr/>
      <dgm:t>
        <a:bodyPr/>
        <a:lstStyle/>
        <a:p>
          <a:endParaRPr lang="en-US"/>
        </a:p>
      </dgm:t>
    </dgm:pt>
    <dgm:pt modelId="{87D138D7-5239-4C03-A818-598536DD2B76}">
      <dgm:prSet phldrT="[Text]"/>
      <dgm:spPr/>
      <dgm:t>
        <a:bodyPr/>
        <a:lstStyle/>
        <a:p>
          <a:r>
            <a:rPr lang="en-US" dirty="0"/>
            <a:t>Prophets</a:t>
          </a:r>
        </a:p>
      </dgm:t>
    </dgm:pt>
    <dgm:pt modelId="{3F6D495B-5633-45FD-9141-305986480655}" type="parTrans" cxnId="{3B6312A7-A588-4C1B-BAC9-C8FAFCD8AD87}">
      <dgm:prSet/>
      <dgm:spPr/>
      <dgm:t>
        <a:bodyPr/>
        <a:lstStyle/>
        <a:p>
          <a:endParaRPr lang="en-US"/>
        </a:p>
      </dgm:t>
    </dgm:pt>
    <dgm:pt modelId="{423D65C2-E755-49C0-834D-44EB2AC2B771}" type="sibTrans" cxnId="{3B6312A7-A588-4C1B-BAC9-C8FAFCD8AD87}">
      <dgm:prSet/>
      <dgm:spPr/>
      <dgm:t>
        <a:bodyPr/>
        <a:lstStyle/>
        <a:p>
          <a:endParaRPr lang="en-US"/>
        </a:p>
      </dgm:t>
    </dgm:pt>
    <dgm:pt modelId="{EF6C3550-1E7D-43A3-B86F-6B906FE7CE24}">
      <dgm:prSet/>
      <dgm:spPr/>
      <dgm:t>
        <a:bodyPr/>
        <a:lstStyle/>
        <a:p>
          <a:pPr>
            <a:buNone/>
          </a:pPr>
          <a:endParaRPr lang="en-US" dirty="0"/>
        </a:p>
      </dgm:t>
    </dgm:pt>
    <dgm:pt modelId="{AE0D3872-6DC2-44D9-830E-D3284C900947}" type="parTrans" cxnId="{1BA5505F-8A56-4A60-9C4E-D7E3B5538EF1}">
      <dgm:prSet/>
      <dgm:spPr/>
      <dgm:t>
        <a:bodyPr/>
        <a:lstStyle/>
        <a:p>
          <a:endParaRPr lang="en-US"/>
        </a:p>
      </dgm:t>
    </dgm:pt>
    <dgm:pt modelId="{E9BAD979-7D4D-47B3-AB8C-30138C09618F}" type="sibTrans" cxnId="{1BA5505F-8A56-4A60-9C4E-D7E3B5538EF1}">
      <dgm:prSet/>
      <dgm:spPr/>
      <dgm:t>
        <a:bodyPr/>
        <a:lstStyle/>
        <a:p>
          <a:endParaRPr lang="en-US"/>
        </a:p>
      </dgm:t>
    </dgm:pt>
    <dgm:pt modelId="{DB2DF3A3-ECC1-4FFB-B4B5-28883C4735BE}">
      <dgm:prSet/>
      <dgm:spPr/>
      <dgm:t>
        <a:bodyPr/>
        <a:lstStyle/>
        <a:p>
          <a:pPr>
            <a:buNone/>
          </a:pPr>
          <a:endParaRPr lang="en-US" dirty="0"/>
        </a:p>
      </dgm:t>
    </dgm:pt>
    <dgm:pt modelId="{392EE7FD-704D-48F1-A87F-09A8C7F5BAEB}" type="parTrans" cxnId="{04DB11C0-6AF3-42AC-9A3C-4ABA4AF5172F}">
      <dgm:prSet/>
      <dgm:spPr/>
      <dgm:t>
        <a:bodyPr/>
        <a:lstStyle/>
        <a:p>
          <a:endParaRPr lang="en-US"/>
        </a:p>
      </dgm:t>
    </dgm:pt>
    <dgm:pt modelId="{982420E6-A57A-4C37-853E-35EAC84E7C76}" type="sibTrans" cxnId="{04DB11C0-6AF3-42AC-9A3C-4ABA4AF5172F}">
      <dgm:prSet/>
      <dgm:spPr/>
      <dgm:t>
        <a:bodyPr/>
        <a:lstStyle/>
        <a:p>
          <a:endParaRPr lang="en-US"/>
        </a:p>
      </dgm:t>
    </dgm:pt>
    <dgm:pt modelId="{A481E1C4-7404-4A43-8B14-C0C4A8574230}" type="pres">
      <dgm:prSet presAssocID="{2F680BE5-B8EE-47E5-914D-A628294794D1}" presName="linear" presStyleCnt="0">
        <dgm:presLayoutVars>
          <dgm:dir/>
          <dgm:animLvl val="lvl"/>
          <dgm:resizeHandles val="exact"/>
        </dgm:presLayoutVars>
      </dgm:prSet>
      <dgm:spPr/>
    </dgm:pt>
    <dgm:pt modelId="{51C51528-E9CD-4F10-877E-8F326B3F2FD0}" type="pres">
      <dgm:prSet presAssocID="{BE5FC7D2-BEBC-4755-929B-9C870D9A056A}" presName="parentLin" presStyleCnt="0"/>
      <dgm:spPr/>
    </dgm:pt>
    <dgm:pt modelId="{6341DA81-79C2-45C2-B00F-A44EB76A2078}" type="pres">
      <dgm:prSet presAssocID="{BE5FC7D2-BEBC-4755-929B-9C870D9A056A}" presName="parentLeftMargin" presStyleLbl="node1" presStyleIdx="0" presStyleCnt="4"/>
      <dgm:spPr/>
    </dgm:pt>
    <dgm:pt modelId="{64B67D11-9886-445E-BA23-80F56412C998}" type="pres">
      <dgm:prSet presAssocID="{BE5FC7D2-BEBC-4755-929B-9C870D9A056A}" presName="parentText" presStyleLbl="node1" presStyleIdx="0" presStyleCnt="4" custLinFactNeighborX="-10321" custLinFactNeighborY="-1895">
        <dgm:presLayoutVars>
          <dgm:chMax val="0"/>
          <dgm:bulletEnabled val="1"/>
        </dgm:presLayoutVars>
      </dgm:prSet>
      <dgm:spPr/>
    </dgm:pt>
    <dgm:pt modelId="{54B8B78C-243D-4C33-8B83-0D4DE1CEEB72}" type="pres">
      <dgm:prSet presAssocID="{BE5FC7D2-BEBC-4755-929B-9C870D9A056A}" presName="negativeSpace" presStyleCnt="0"/>
      <dgm:spPr/>
    </dgm:pt>
    <dgm:pt modelId="{D96030F1-538D-4C89-BA53-231AC1F06E69}" type="pres">
      <dgm:prSet presAssocID="{BE5FC7D2-BEBC-4755-929B-9C870D9A056A}" presName="childText" presStyleLbl="conFgAcc1" presStyleIdx="0" presStyleCnt="4">
        <dgm:presLayoutVars>
          <dgm:bulletEnabled val="1"/>
        </dgm:presLayoutVars>
      </dgm:prSet>
      <dgm:spPr/>
    </dgm:pt>
    <dgm:pt modelId="{6501C02F-7DA5-4D44-B82F-AAD7BD1169EC}" type="pres">
      <dgm:prSet presAssocID="{98FF04C0-2FC9-4DA4-B708-B5F396B346A2}" presName="spaceBetweenRectangles" presStyleCnt="0"/>
      <dgm:spPr/>
    </dgm:pt>
    <dgm:pt modelId="{90A95CDD-2028-4A00-8DF1-BC96E236BC41}" type="pres">
      <dgm:prSet presAssocID="{9F945750-77E0-4536-B3BE-633572473A16}" presName="parentLin" presStyleCnt="0"/>
      <dgm:spPr/>
    </dgm:pt>
    <dgm:pt modelId="{CC88D998-DE9E-4098-A2D1-DCE7500B8A80}" type="pres">
      <dgm:prSet presAssocID="{9F945750-77E0-4536-B3BE-633572473A16}" presName="parentLeftMargin" presStyleLbl="node1" presStyleIdx="0" presStyleCnt="4"/>
      <dgm:spPr/>
    </dgm:pt>
    <dgm:pt modelId="{28A9AA86-70BD-4ABE-919B-C1C477A0A246}" type="pres">
      <dgm:prSet presAssocID="{9F945750-77E0-4536-B3BE-633572473A16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59FCA4E-451D-449D-ACC5-AEA9EBD53C23}" type="pres">
      <dgm:prSet presAssocID="{9F945750-77E0-4536-B3BE-633572473A16}" presName="negativeSpace" presStyleCnt="0"/>
      <dgm:spPr/>
    </dgm:pt>
    <dgm:pt modelId="{48A9D806-504C-43A6-93B1-84FB17DC39D6}" type="pres">
      <dgm:prSet presAssocID="{9F945750-77E0-4536-B3BE-633572473A16}" presName="childText" presStyleLbl="conFgAcc1" presStyleIdx="1" presStyleCnt="4" custLinFactNeighborY="-35161">
        <dgm:presLayoutVars>
          <dgm:bulletEnabled val="1"/>
        </dgm:presLayoutVars>
      </dgm:prSet>
      <dgm:spPr/>
    </dgm:pt>
    <dgm:pt modelId="{DE915FD3-989C-4F1E-8409-3E4A527092D0}" type="pres">
      <dgm:prSet presAssocID="{CCD06683-F3D9-4545-ABD0-DCECBE549C32}" presName="spaceBetweenRectangles" presStyleCnt="0"/>
      <dgm:spPr/>
    </dgm:pt>
    <dgm:pt modelId="{B1ABB951-8177-4077-844C-81806A4D4F33}" type="pres">
      <dgm:prSet presAssocID="{A5C453C4-F369-4615-8BE5-D90B70E419E0}" presName="parentLin" presStyleCnt="0"/>
      <dgm:spPr/>
    </dgm:pt>
    <dgm:pt modelId="{CD61E306-D42A-4DF3-8B31-9E9E36C280EE}" type="pres">
      <dgm:prSet presAssocID="{A5C453C4-F369-4615-8BE5-D90B70E419E0}" presName="parentLeftMargin" presStyleLbl="node1" presStyleIdx="1" presStyleCnt="4"/>
      <dgm:spPr/>
    </dgm:pt>
    <dgm:pt modelId="{37C72CE5-931D-4E40-8227-C36C9D37FE23}" type="pres">
      <dgm:prSet presAssocID="{A5C453C4-F369-4615-8BE5-D90B70E419E0}" presName="parentText" presStyleLbl="node1" presStyleIdx="2" presStyleCnt="4" custLinFactNeighborX="2181" custLinFactNeighborY="-9596">
        <dgm:presLayoutVars>
          <dgm:chMax val="0"/>
          <dgm:bulletEnabled val="1"/>
        </dgm:presLayoutVars>
      </dgm:prSet>
      <dgm:spPr/>
    </dgm:pt>
    <dgm:pt modelId="{DD102165-1F3B-4125-9231-C61A9905A2D2}" type="pres">
      <dgm:prSet presAssocID="{A5C453C4-F369-4615-8BE5-D90B70E419E0}" presName="negativeSpace" presStyleCnt="0"/>
      <dgm:spPr/>
    </dgm:pt>
    <dgm:pt modelId="{2DF6CF67-4123-4A66-898C-572C22FAE318}" type="pres">
      <dgm:prSet presAssocID="{A5C453C4-F369-4615-8BE5-D90B70E419E0}" presName="childText" presStyleLbl="conFgAcc1" presStyleIdx="2" presStyleCnt="4">
        <dgm:presLayoutVars>
          <dgm:bulletEnabled val="1"/>
        </dgm:presLayoutVars>
      </dgm:prSet>
      <dgm:spPr/>
    </dgm:pt>
    <dgm:pt modelId="{531829D0-36C6-454D-9FD9-A1002EAE1957}" type="pres">
      <dgm:prSet presAssocID="{8F31A5BE-0980-4C72-AFA5-BD1C27DAE5F7}" presName="spaceBetweenRectangles" presStyleCnt="0"/>
      <dgm:spPr/>
    </dgm:pt>
    <dgm:pt modelId="{6A0E29BB-27DC-4028-BF1E-B10E610E7A6B}" type="pres">
      <dgm:prSet presAssocID="{87D138D7-5239-4C03-A818-598536DD2B76}" presName="parentLin" presStyleCnt="0"/>
      <dgm:spPr/>
    </dgm:pt>
    <dgm:pt modelId="{81062818-9D6F-4CFE-9BB4-FCE00B55890F}" type="pres">
      <dgm:prSet presAssocID="{87D138D7-5239-4C03-A818-598536DD2B76}" presName="parentLeftMargin" presStyleLbl="node1" presStyleIdx="2" presStyleCnt="4"/>
      <dgm:spPr/>
    </dgm:pt>
    <dgm:pt modelId="{378F9BA6-5BE4-42BE-AB8C-8281D7BD474A}" type="pres">
      <dgm:prSet presAssocID="{87D138D7-5239-4C03-A818-598536DD2B76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4BA29639-2B1E-41BD-B37D-75261C2C4A88}" type="pres">
      <dgm:prSet presAssocID="{87D138D7-5239-4C03-A818-598536DD2B76}" presName="negativeSpace" presStyleCnt="0"/>
      <dgm:spPr/>
    </dgm:pt>
    <dgm:pt modelId="{BC373508-E2E4-4200-854E-E18A927A6DE5}" type="pres">
      <dgm:prSet presAssocID="{87D138D7-5239-4C03-A818-598536DD2B76}" presName="childText" presStyleLbl="conFgAcc1" presStyleIdx="3" presStyleCnt="4" custLinFactNeighborX="929" custLinFactNeighborY="-9473">
        <dgm:presLayoutVars>
          <dgm:bulletEnabled val="1"/>
        </dgm:presLayoutVars>
      </dgm:prSet>
      <dgm:spPr/>
    </dgm:pt>
  </dgm:ptLst>
  <dgm:cxnLst>
    <dgm:cxn modelId="{19812F0A-3930-4AC4-84B7-15F1E5F33FB0}" type="presOf" srcId="{87D138D7-5239-4C03-A818-598536DD2B76}" destId="{378F9BA6-5BE4-42BE-AB8C-8281D7BD474A}" srcOrd="1" destOrd="0" presId="urn:microsoft.com/office/officeart/2005/8/layout/list1"/>
    <dgm:cxn modelId="{0918793B-E05B-4B2B-BAC1-A08B0C8B11FD}" type="presOf" srcId="{BE5FC7D2-BEBC-4755-929B-9C870D9A056A}" destId="{64B67D11-9886-445E-BA23-80F56412C998}" srcOrd="1" destOrd="0" presId="urn:microsoft.com/office/officeart/2005/8/layout/list1"/>
    <dgm:cxn modelId="{1BA5505F-8A56-4A60-9C4E-D7E3B5538EF1}" srcId="{BE5FC7D2-BEBC-4755-929B-9C870D9A056A}" destId="{EF6C3550-1E7D-43A3-B86F-6B906FE7CE24}" srcOrd="0" destOrd="0" parTransId="{AE0D3872-6DC2-44D9-830E-D3284C900947}" sibTransId="{E9BAD979-7D4D-47B3-AB8C-30138C09618F}"/>
    <dgm:cxn modelId="{AABF8841-22CA-48AC-BD20-4D82708D7C77}" type="presOf" srcId="{A5C453C4-F369-4615-8BE5-D90B70E419E0}" destId="{37C72CE5-931D-4E40-8227-C36C9D37FE23}" srcOrd="1" destOrd="0" presId="urn:microsoft.com/office/officeart/2005/8/layout/list1"/>
    <dgm:cxn modelId="{3BCE7E6C-C5DA-4E5A-97B8-B68A98A065E7}" type="presOf" srcId="{87D138D7-5239-4C03-A818-598536DD2B76}" destId="{81062818-9D6F-4CFE-9BB4-FCE00B55890F}" srcOrd="0" destOrd="0" presId="urn:microsoft.com/office/officeart/2005/8/layout/list1"/>
    <dgm:cxn modelId="{F4DB434E-0141-45A9-B3CE-0B643B64CB72}" srcId="{2F680BE5-B8EE-47E5-914D-A628294794D1}" destId="{9F945750-77E0-4536-B3BE-633572473A16}" srcOrd="1" destOrd="0" parTransId="{99AA4BF7-251A-4E1A-809E-1DEF939541BF}" sibTransId="{CCD06683-F3D9-4545-ABD0-DCECBE549C32}"/>
    <dgm:cxn modelId="{D918736E-39C6-4E6A-A295-CA0B4ACC9CFA}" srcId="{2F680BE5-B8EE-47E5-914D-A628294794D1}" destId="{A5C453C4-F369-4615-8BE5-D90B70E419E0}" srcOrd="2" destOrd="0" parTransId="{812D3C8D-A28C-4DA5-9A30-7512C895D58A}" sibTransId="{8F31A5BE-0980-4C72-AFA5-BD1C27DAE5F7}"/>
    <dgm:cxn modelId="{825E0271-3BBE-4E9F-8132-797AD88BA02C}" type="presOf" srcId="{2F680BE5-B8EE-47E5-914D-A628294794D1}" destId="{A481E1C4-7404-4A43-8B14-C0C4A8574230}" srcOrd="0" destOrd="0" presId="urn:microsoft.com/office/officeart/2005/8/layout/list1"/>
    <dgm:cxn modelId="{000CF257-0A28-494B-AF84-D8390FC2D2CA}" type="presOf" srcId="{A5C453C4-F369-4615-8BE5-D90B70E419E0}" destId="{CD61E306-D42A-4DF3-8B31-9E9E36C280EE}" srcOrd="0" destOrd="0" presId="urn:microsoft.com/office/officeart/2005/8/layout/list1"/>
    <dgm:cxn modelId="{2CCC0878-FA7E-48D4-9676-03D5D9958F26}" type="presOf" srcId="{EF6C3550-1E7D-43A3-B86F-6B906FE7CE24}" destId="{D96030F1-538D-4C89-BA53-231AC1F06E69}" srcOrd="0" destOrd="0" presId="urn:microsoft.com/office/officeart/2005/8/layout/list1"/>
    <dgm:cxn modelId="{72BBAF9D-C008-461E-B1D0-0F55168E0DEE}" type="presOf" srcId="{9F945750-77E0-4536-B3BE-633572473A16}" destId="{28A9AA86-70BD-4ABE-919B-C1C477A0A246}" srcOrd="1" destOrd="0" presId="urn:microsoft.com/office/officeart/2005/8/layout/list1"/>
    <dgm:cxn modelId="{F372B4A6-2F25-4E5C-81E8-D4DC5962B416}" type="presOf" srcId="{9F945750-77E0-4536-B3BE-633572473A16}" destId="{CC88D998-DE9E-4098-A2D1-DCE7500B8A80}" srcOrd="0" destOrd="0" presId="urn:microsoft.com/office/officeart/2005/8/layout/list1"/>
    <dgm:cxn modelId="{3B6312A7-A588-4C1B-BAC9-C8FAFCD8AD87}" srcId="{2F680BE5-B8EE-47E5-914D-A628294794D1}" destId="{87D138D7-5239-4C03-A818-598536DD2B76}" srcOrd="3" destOrd="0" parTransId="{3F6D495B-5633-45FD-9141-305986480655}" sibTransId="{423D65C2-E755-49C0-834D-44EB2AC2B771}"/>
    <dgm:cxn modelId="{D9A6EFAC-3FFA-4843-8948-8B78E92CA114}" srcId="{2F680BE5-B8EE-47E5-914D-A628294794D1}" destId="{BE5FC7D2-BEBC-4755-929B-9C870D9A056A}" srcOrd="0" destOrd="0" parTransId="{B9E4D535-5D3D-4DF6-B487-E94C51A04556}" sibTransId="{98FF04C0-2FC9-4DA4-B708-B5F396B346A2}"/>
    <dgm:cxn modelId="{04DB11C0-6AF3-42AC-9A3C-4ABA4AF5172F}" srcId="{9F945750-77E0-4536-B3BE-633572473A16}" destId="{DB2DF3A3-ECC1-4FFB-B4B5-28883C4735BE}" srcOrd="0" destOrd="0" parTransId="{392EE7FD-704D-48F1-A87F-09A8C7F5BAEB}" sibTransId="{982420E6-A57A-4C37-853E-35EAC84E7C76}"/>
    <dgm:cxn modelId="{741FE4CF-FA9C-46E3-A179-DDF8E4CBBF6C}" type="presOf" srcId="{DB2DF3A3-ECC1-4FFB-B4B5-28883C4735BE}" destId="{48A9D806-504C-43A6-93B1-84FB17DC39D6}" srcOrd="0" destOrd="0" presId="urn:microsoft.com/office/officeart/2005/8/layout/list1"/>
    <dgm:cxn modelId="{94D11FF1-4ED2-47A9-8AC0-CBC7363C60CA}" type="presOf" srcId="{BE5FC7D2-BEBC-4755-929B-9C870D9A056A}" destId="{6341DA81-79C2-45C2-B00F-A44EB76A2078}" srcOrd="0" destOrd="0" presId="urn:microsoft.com/office/officeart/2005/8/layout/list1"/>
    <dgm:cxn modelId="{50F8E74D-41ED-4DE7-BB94-BACD6AF2CFA0}" type="presParOf" srcId="{A481E1C4-7404-4A43-8B14-C0C4A8574230}" destId="{51C51528-E9CD-4F10-877E-8F326B3F2FD0}" srcOrd="0" destOrd="0" presId="urn:microsoft.com/office/officeart/2005/8/layout/list1"/>
    <dgm:cxn modelId="{A452BC3F-2EDA-4AFA-A6FB-2689611B5F8B}" type="presParOf" srcId="{51C51528-E9CD-4F10-877E-8F326B3F2FD0}" destId="{6341DA81-79C2-45C2-B00F-A44EB76A2078}" srcOrd="0" destOrd="0" presId="urn:microsoft.com/office/officeart/2005/8/layout/list1"/>
    <dgm:cxn modelId="{C3F859AF-25E1-4C3A-8297-E81B73410FFC}" type="presParOf" srcId="{51C51528-E9CD-4F10-877E-8F326B3F2FD0}" destId="{64B67D11-9886-445E-BA23-80F56412C998}" srcOrd="1" destOrd="0" presId="urn:microsoft.com/office/officeart/2005/8/layout/list1"/>
    <dgm:cxn modelId="{C7C0D3D4-C5EC-45D6-9F60-343F3E5DB4D8}" type="presParOf" srcId="{A481E1C4-7404-4A43-8B14-C0C4A8574230}" destId="{54B8B78C-243D-4C33-8B83-0D4DE1CEEB72}" srcOrd="1" destOrd="0" presId="urn:microsoft.com/office/officeart/2005/8/layout/list1"/>
    <dgm:cxn modelId="{7F10037F-CA2E-48BB-BD24-763748126E09}" type="presParOf" srcId="{A481E1C4-7404-4A43-8B14-C0C4A8574230}" destId="{D96030F1-538D-4C89-BA53-231AC1F06E69}" srcOrd="2" destOrd="0" presId="urn:microsoft.com/office/officeart/2005/8/layout/list1"/>
    <dgm:cxn modelId="{7B4E97C5-5F93-4CAE-A5BC-98AD04038FC4}" type="presParOf" srcId="{A481E1C4-7404-4A43-8B14-C0C4A8574230}" destId="{6501C02F-7DA5-4D44-B82F-AAD7BD1169EC}" srcOrd="3" destOrd="0" presId="urn:microsoft.com/office/officeart/2005/8/layout/list1"/>
    <dgm:cxn modelId="{3132715E-9C25-416E-A74C-AA71376B1069}" type="presParOf" srcId="{A481E1C4-7404-4A43-8B14-C0C4A8574230}" destId="{90A95CDD-2028-4A00-8DF1-BC96E236BC41}" srcOrd="4" destOrd="0" presId="urn:microsoft.com/office/officeart/2005/8/layout/list1"/>
    <dgm:cxn modelId="{E082FDB9-92DA-462A-A0AA-12B597E89518}" type="presParOf" srcId="{90A95CDD-2028-4A00-8DF1-BC96E236BC41}" destId="{CC88D998-DE9E-4098-A2D1-DCE7500B8A80}" srcOrd="0" destOrd="0" presId="urn:microsoft.com/office/officeart/2005/8/layout/list1"/>
    <dgm:cxn modelId="{B4A61406-F029-47B0-82B8-EA83AB5E530B}" type="presParOf" srcId="{90A95CDD-2028-4A00-8DF1-BC96E236BC41}" destId="{28A9AA86-70BD-4ABE-919B-C1C477A0A246}" srcOrd="1" destOrd="0" presId="urn:microsoft.com/office/officeart/2005/8/layout/list1"/>
    <dgm:cxn modelId="{B795C5C8-5659-4BBD-9B41-7EA95D645FCF}" type="presParOf" srcId="{A481E1C4-7404-4A43-8B14-C0C4A8574230}" destId="{D59FCA4E-451D-449D-ACC5-AEA9EBD53C23}" srcOrd="5" destOrd="0" presId="urn:microsoft.com/office/officeart/2005/8/layout/list1"/>
    <dgm:cxn modelId="{80290412-AC0D-4F22-A50B-7947D8367B93}" type="presParOf" srcId="{A481E1C4-7404-4A43-8B14-C0C4A8574230}" destId="{48A9D806-504C-43A6-93B1-84FB17DC39D6}" srcOrd="6" destOrd="0" presId="urn:microsoft.com/office/officeart/2005/8/layout/list1"/>
    <dgm:cxn modelId="{F246C166-826E-49BA-8C20-14EE7BB5F388}" type="presParOf" srcId="{A481E1C4-7404-4A43-8B14-C0C4A8574230}" destId="{DE915FD3-989C-4F1E-8409-3E4A527092D0}" srcOrd="7" destOrd="0" presId="urn:microsoft.com/office/officeart/2005/8/layout/list1"/>
    <dgm:cxn modelId="{8C8854F5-CF97-45AB-B39C-92C9E61B9C1B}" type="presParOf" srcId="{A481E1C4-7404-4A43-8B14-C0C4A8574230}" destId="{B1ABB951-8177-4077-844C-81806A4D4F33}" srcOrd="8" destOrd="0" presId="urn:microsoft.com/office/officeart/2005/8/layout/list1"/>
    <dgm:cxn modelId="{934A1861-982F-46C3-BF61-7640346CEA30}" type="presParOf" srcId="{B1ABB951-8177-4077-844C-81806A4D4F33}" destId="{CD61E306-D42A-4DF3-8B31-9E9E36C280EE}" srcOrd="0" destOrd="0" presId="urn:microsoft.com/office/officeart/2005/8/layout/list1"/>
    <dgm:cxn modelId="{0E6FB882-7F81-4750-9CC2-D700745F0538}" type="presParOf" srcId="{B1ABB951-8177-4077-844C-81806A4D4F33}" destId="{37C72CE5-931D-4E40-8227-C36C9D37FE23}" srcOrd="1" destOrd="0" presId="urn:microsoft.com/office/officeart/2005/8/layout/list1"/>
    <dgm:cxn modelId="{374C6252-CFF2-4450-8BEA-5EA0A8D06377}" type="presParOf" srcId="{A481E1C4-7404-4A43-8B14-C0C4A8574230}" destId="{DD102165-1F3B-4125-9231-C61A9905A2D2}" srcOrd="9" destOrd="0" presId="urn:microsoft.com/office/officeart/2005/8/layout/list1"/>
    <dgm:cxn modelId="{368D21EE-34E3-4106-AFAE-8319AE33A847}" type="presParOf" srcId="{A481E1C4-7404-4A43-8B14-C0C4A8574230}" destId="{2DF6CF67-4123-4A66-898C-572C22FAE318}" srcOrd="10" destOrd="0" presId="urn:microsoft.com/office/officeart/2005/8/layout/list1"/>
    <dgm:cxn modelId="{12A65B35-9CE9-4DFC-AEE0-05EF785F3D27}" type="presParOf" srcId="{A481E1C4-7404-4A43-8B14-C0C4A8574230}" destId="{531829D0-36C6-454D-9FD9-A1002EAE1957}" srcOrd="11" destOrd="0" presId="urn:microsoft.com/office/officeart/2005/8/layout/list1"/>
    <dgm:cxn modelId="{1E88DA01-D654-4231-8884-8F71C0BFEFFF}" type="presParOf" srcId="{A481E1C4-7404-4A43-8B14-C0C4A8574230}" destId="{6A0E29BB-27DC-4028-BF1E-B10E610E7A6B}" srcOrd="12" destOrd="0" presId="urn:microsoft.com/office/officeart/2005/8/layout/list1"/>
    <dgm:cxn modelId="{A80E6F14-A5DB-45C4-860E-F5D97A450D5C}" type="presParOf" srcId="{6A0E29BB-27DC-4028-BF1E-B10E610E7A6B}" destId="{81062818-9D6F-4CFE-9BB4-FCE00B55890F}" srcOrd="0" destOrd="0" presId="urn:microsoft.com/office/officeart/2005/8/layout/list1"/>
    <dgm:cxn modelId="{C69C2DA3-57E8-4057-AF9B-2A973A8C96F3}" type="presParOf" srcId="{6A0E29BB-27DC-4028-BF1E-B10E610E7A6B}" destId="{378F9BA6-5BE4-42BE-AB8C-8281D7BD474A}" srcOrd="1" destOrd="0" presId="urn:microsoft.com/office/officeart/2005/8/layout/list1"/>
    <dgm:cxn modelId="{B664C201-DFDC-4377-B2AB-03F8A1F6155C}" type="presParOf" srcId="{A481E1C4-7404-4A43-8B14-C0C4A8574230}" destId="{4BA29639-2B1E-41BD-B37D-75261C2C4A88}" srcOrd="13" destOrd="0" presId="urn:microsoft.com/office/officeart/2005/8/layout/list1"/>
    <dgm:cxn modelId="{EB245650-D5EA-4319-85CA-ED4548276554}" type="presParOf" srcId="{A481E1C4-7404-4A43-8B14-C0C4A8574230}" destId="{BC373508-E2E4-4200-854E-E18A927A6DE5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6030F1-538D-4C89-BA53-231AC1F06E69}">
      <dsp:nvSpPr>
        <dsp:cNvPr id="0" name=""/>
        <dsp:cNvSpPr/>
      </dsp:nvSpPr>
      <dsp:spPr>
        <a:xfrm>
          <a:off x="0" y="595248"/>
          <a:ext cx="8907244" cy="88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1301" tIns="728980" rIns="691301" bIns="248920" numCol="1" spcCol="1270" anchor="t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3500" kern="1200" dirty="0"/>
        </a:p>
      </dsp:txBody>
      <dsp:txXfrm>
        <a:off x="0" y="595248"/>
        <a:ext cx="8907244" cy="882000"/>
      </dsp:txXfrm>
    </dsp:sp>
    <dsp:sp modelId="{64B67D11-9886-445E-BA23-80F56412C998}">
      <dsp:nvSpPr>
        <dsp:cNvPr id="0" name=""/>
        <dsp:cNvSpPr/>
      </dsp:nvSpPr>
      <dsp:spPr>
        <a:xfrm>
          <a:off x="399396" y="59069"/>
          <a:ext cx="6235070" cy="1033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5671" tIns="0" rIns="235671" bIns="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Pentateuch</a:t>
          </a:r>
        </a:p>
      </dsp:txBody>
      <dsp:txXfrm>
        <a:off x="449833" y="109506"/>
        <a:ext cx="6134196" cy="932326"/>
      </dsp:txXfrm>
    </dsp:sp>
    <dsp:sp modelId="{48A9D806-504C-43A6-93B1-84FB17DC39D6}">
      <dsp:nvSpPr>
        <dsp:cNvPr id="0" name=""/>
        <dsp:cNvSpPr/>
      </dsp:nvSpPr>
      <dsp:spPr>
        <a:xfrm>
          <a:off x="0" y="2116394"/>
          <a:ext cx="8907244" cy="88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1301" tIns="728980" rIns="691301" bIns="248920" numCol="1" spcCol="1270" anchor="t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3500" kern="1200" dirty="0"/>
        </a:p>
      </dsp:txBody>
      <dsp:txXfrm>
        <a:off x="0" y="2116394"/>
        <a:ext cx="8907244" cy="882000"/>
      </dsp:txXfrm>
    </dsp:sp>
    <dsp:sp modelId="{28A9AA86-70BD-4ABE-919B-C1C477A0A246}">
      <dsp:nvSpPr>
        <dsp:cNvPr id="0" name=""/>
        <dsp:cNvSpPr/>
      </dsp:nvSpPr>
      <dsp:spPr>
        <a:xfrm>
          <a:off x="445362" y="1666248"/>
          <a:ext cx="6235070" cy="1033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5671" tIns="0" rIns="235671" bIns="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Historical Books</a:t>
          </a:r>
        </a:p>
      </dsp:txBody>
      <dsp:txXfrm>
        <a:off x="495799" y="1716685"/>
        <a:ext cx="6134196" cy="932326"/>
      </dsp:txXfrm>
    </dsp:sp>
    <dsp:sp modelId="{2DF6CF67-4123-4A66-898C-572C22FAE318}">
      <dsp:nvSpPr>
        <dsp:cNvPr id="0" name=""/>
        <dsp:cNvSpPr/>
      </dsp:nvSpPr>
      <dsp:spPr>
        <a:xfrm>
          <a:off x="0" y="3770448"/>
          <a:ext cx="8907244" cy="88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C72CE5-931D-4E40-8227-C36C9D37FE23}">
      <dsp:nvSpPr>
        <dsp:cNvPr id="0" name=""/>
        <dsp:cNvSpPr/>
      </dsp:nvSpPr>
      <dsp:spPr>
        <a:xfrm>
          <a:off x="445362" y="3253848"/>
          <a:ext cx="6235070" cy="1033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5671" tIns="0" rIns="235671" bIns="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Poetic Books</a:t>
          </a:r>
        </a:p>
      </dsp:txBody>
      <dsp:txXfrm>
        <a:off x="495799" y="3304285"/>
        <a:ext cx="6134196" cy="932326"/>
      </dsp:txXfrm>
    </dsp:sp>
    <dsp:sp modelId="{BC373508-E2E4-4200-854E-E18A927A6DE5}">
      <dsp:nvSpPr>
        <dsp:cNvPr id="0" name=""/>
        <dsp:cNvSpPr/>
      </dsp:nvSpPr>
      <dsp:spPr>
        <a:xfrm>
          <a:off x="0" y="5309110"/>
          <a:ext cx="8907244" cy="88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8F9BA6-5BE4-42BE-AB8C-8281D7BD474A}">
      <dsp:nvSpPr>
        <dsp:cNvPr id="0" name=""/>
        <dsp:cNvSpPr/>
      </dsp:nvSpPr>
      <dsp:spPr>
        <a:xfrm>
          <a:off x="445362" y="4841448"/>
          <a:ext cx="6235070" cy="1033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5671" tIns="0" rIns="235671" bIns="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Prophets</a:t>
          </a:r>
        </a:p>
      </dsp:txBody>
      <dsp:txXfrm>
        <a:off x="495799" y="4891885"/>
        <a:ext cx="6134196" cy="9323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6030F1-538D-4C89-BA53-231AC1F06E69}">
      <dsp:nvSpPr>
        <dsp:cNvPr id="0" name=""/>
        <dsp:cNvSpPr/>
      </dsp:nvSpPr>
      <dsp:spPr>
        <a:xfrm>
          <a:off x="0" y="595248"/>
          <a:ext cx="8907244" cy="88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1301" tIns="728980" rIns="691301" bIns="248920" numCol="1" spcCol="1270" anchor="t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3500" kern="1200" dirty="0"/>
        </a:p>
      </dsp:txBody>
      <dsp:txXfrm>
        <a:off x="0" y="595248"/>
        <a:ext cx="8907244" cy="882000"/>
      </dsp:txXfrm>
    </dsp:sp>
    <dsp:sp modelId="{64B67D11-9886-445E-BA23-80F56412C998}">
      <dsp:nvSpPr>
        <dsp:cNvPr id="0" name=""/>
        <dsp:cNvSpPr/>
      </dsp:nvSpPr>
      <dsp:spPr>
        <a:xfrm>
          <a:off x="399396" y="59069"/>
          <a:ext cx="6235070" cy="1033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5671" tIns="0" rIns="235671" bIns="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Pentateuch</a:t>
          </a:r>
        </a:p>
      </dsp:txBody>
      <dsp:txXfrm>
        <a:off x="449833" y="109506"/>
        <a:ext cx="6134196" cy="932326"/>
      </dsp:txXfrm>
    </dsp:sp>
    <dsp:sp modelId="{48A9D806-504C-43A6-93B1-84FB17DC39D6}">
      <dsp:nvSpPr>
        <dsp:cNvPr id="0" name=""/>
        <dsp:cNvSpPr/>
      </dsp:nvSpPr>
      <dsp:spPr>
        <a:xfrm>
          <a:off x="0" y="2116394"/>
          <a:ext cx="8907244" cy="88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1301" tIns="728980" rIns="691301" bIns="248920" numCol="1" spcCol="1270" anchor="t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3500" kern="1200" dirty="0"/>
        </a:p>
      </dsp:txBody>
      <dsp:txXfrm>
        <a:off x="0" y="2116394"/>
        <a:ext cx="8907244" cy="882000"/>
      </dsp:txXfrm>
    </dsp:sp>
    <dsp:sp modelId="{28A9AA86-70BD-4ABE-919B-C1C477A0A246}">
      <dsp:nvSpPr>
        <dsp:cNvPr id="0" name=""/>
        <dsp:cNvSpPr/>
      </dsp:nvSpPr>
      <dsp:spPr>
        <a:xfrm>
          <a:off x="445362" y="1666248"/>
          <a:ext cx="6235070" cy="1033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5671" tIns="0" rIns="235671" bIns="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Historical Books</a:t>
          </a:r>
        </a:p>
      </dsp:txBody>
      <dsp:txXfrm>
        <a:off x="495799" y="1716685"/>
        <a:ext cx="6134196" cy="932326"/>
      </dsp:txXfrm>
    </dsp:sp>
    <dsp:sp modelId="{2DF6CF67-4123-4A66-898C-572C22FAE318}">
      <dsp:nvSpPr>
        <dsp:cNvPr id="0" name=""/>
        <dsp:cNvSpPr/>
      </dsp:nvSpPr>
      <dsp:spPr>
        <a:xfrm>
          <a:off x="0" y="3770448"/>
          <a:ext cx="8907244" cy="88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C72CE5-931D-4E40-8227-C36C9D37FE23}">
      <dsp:nvSpPr>
        <dsp:cNvPr id="0" name=""/>
        <dsp:cNvSpPr/>
      </dsp:nvSpPr>
      <dsp:spPr>
        <a:xfrm>
          <a:off x="445362" y="3253848"/>
          <a:ext cx="6235070" cy="1033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5671" tIns="0" rIns="235671" bIns="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Poetic Books</a:t>
          </a:r>
        </a:p>
      </dsp:txBody>
      <dsp:txXfrm>
        <a:off x="495799" y="3304285"/>
        <a:ext cx="6134196" cy="932326"/>
      </dsp:txXfrm>
    </dsp:sp>
    <dsp:sp modelId="{BC373508-E2E4-4200-854E-E18A927A6DE5}">
      <dsp:nvSpPr>
        <dsp:cNvPr id="0" name=""/>
        <dsp:cNvSpPr/>
      </dsp:nvSpPr>
      <dsp:spPr>
        <a:xfrm>
          <a:off x="0" y="5309110"/>
          <a:ext cx="8907244" cy="88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8F9BA6-5BE4-42BE-AB8C-8281D7BD474A}">
      <dsp:nvSpPr>
        <dsp:cNvPr id="0" name=""/>
        <dsp:cNvSpPr/>
      </dsp:nvSpPr>
      <dsp:spPr>
        <a:xfrm>
          <a:off x="445362" y="4841448"/>
          <a:ext cx="6235070" cy="1033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5671" tIns="0" rIns="235671" bIns="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Prophets</a:t>
          </a:r>
        </a:p>
      </dsp:txBody>
      <dsp:txXfrm>
        <a:off x="495799" y="4891885"/>
        <a:ext cx="6134196" cy="93232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6030F1-538D-4C89-BA53-231AC1F06E69}">
      <dsp:nvSpPr>
        <dsp:cNvPr id="0" name=""/>
        <dsp:cNvSpPr/>
      </dsp:nvSpPr>
      <dsp:spPr>
        <a:xfrm>
          <a:off x="0" y="592688"/>
          <a:ext cx="9680895" cy="95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51345" tIns="791464" rIns="751345" bIns="270256" numCol="1" spcCol="1270" anchor="t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3800" kern="1200" dirty="0"/>
        </a:p>
      </dsp:txBody>
      <dsp:txXfrm>
        <a:off x="0" y="592688"/>
        <a:ext cx="9680895" cy="957600"/>
      </dsp:txXfrm>
    </dsp:sp>
    <dsp:sp modelId="{64B67D11-9886-445E-BA23-80F56412C998}">
      <dsp:nvSpPr>
        <dsp:cNvPr id="0" name=""/>
        <dsp:cNvSpPr/>
      </dsp:nvSpPr>
      <dsp:spPr>
        <a:xfrm>
          <a:off x="434086" y="10551"/>
          <a:ext cx="6776626" cy="1121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140" tIns="0" rIns="256140" bIns="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Pentateuch</a:t>
          </a:r>
        </a:p>
      </dsp:txBody>
      <dsp:txXfrm>
        <a:off x="488846" y="65311"/>
        <a:ext cx="6667106" cy="1012240"/>
      </dsp:txXfrm>
    </dsp:sp>
    <dsp:sp modelId="{48A9D806-504C-43A6-93B1-84FB17DC39D6}">
      <dsp:nvSpPr>
        <dsp:cNvPr id="0" name=""/>
        <dsp:cNvSpPr/>
      </dsp:nvSpPr>
      <dsp:spPr>
        <a:xfrm>
          <a:off x="0" y="2244218"/>
          <a:ext cx="9680895" cy="95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51345" tIns="791464" rIns="751345" bIns="270256" numCol="1" spcCol="1270" anchor="t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3800" kern="1200" dirty="0"/>
        </a:p>
      </dsp:txBody>
      <dsp:txXfrm>
        <a:off x="0" y="2244218"/>
        <a:ext cx="9680895" cy="957600"/>
      </dsp:txXfrm>
    </dsp:sp>
    <dsp:sp modelId="{28A9AA86-70BD-4ABE-919B-C1C477A0A246}">
      <dsp:nvSpPr>
        <dsp:cNvPr id="0" name=""/>
        <dsp:cNvSpPr/>
      </dsp:nvSpPr>
      <dsp:spPr>
        <a:xfrm>
          <a:off x="484044" y="1755489"/>
          <a:ext cx="6776626" cy="1121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140" tIns="0" rIns="256140" bIns="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Historical Books</a:t>
          </a:r>
        </a:p>
      </dsp:txBody>
      <dsp:txXfrm>
        <a:off x="538804" y="1810249"/>
        <a:ext cx="6667106" cy="1012240"/>
      </dsp:txXfrm>
    </dsp:sp>
    <dsp:sp modelId="{2DF6CF67-4123-4A66-898C-572C22FAE318}">
      <dsp:nvSpPr>
        <dsp:cNvPr id="0" name=""/>
        <dsp:cNvSpPr/>
      </dsp:nvSpPr>
      <dsp:spPr>
        <a:xfrm>
          <a:off x="0" y="4040049"/>
          <a:ext cx="9680895" cy="95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C72CE5-931D-4E40-8227-C36C9D37FE23}">
      <dsp:nvSpPr>
        <dsp:cNvPr id="0" name=""/>
        <dsp:cNvSpPr/>
      </dsp:nvSpPr>
      <dsp:spPr>
        <a:xfrm>
          <a:off x="494601" y="3371524"/>
          <a:ext cx="6776626" cy="1121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140" tIns="0" rIns="256140" bIns="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Poetic Books</a:t>
          </a:r>
        </a:p>
      </dsp:txBody>
      <dsp:txXfrm>
        <a:off x="549361" y="3426284"/>
        <a:ext cx="6667106" cy="1012240"/>
      </dsp:txXfrm>
    </dsp:sp>
    <dsp:sp modelId="{BC373508-E2E4-4200-854E-E18A927A6DE5}">
      <dsp:nvSpPr>
        <dsp:cNvPr id="0" name=""/>
        <dsp:cNvSpPr/>
      </dsp:nvSpPr>
      <dsp:spPr>
        <a:xfrm>
          <a:off x="0" y="5710596"/>
          <a:ext cx="9680895" cy="95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8F9BA6-5BE4-42BE-AB8C-8281D7BD474A}">
      <dsp:nvSpPr>
        <dsp:cNvPr id="0" name=""/>
        <dsp:cNvSpPr/>
      </dsp:nvSpPr>
      <dsp:spPr>
        <a:xfrm>
          <a:off x="484044" y="5202849"/>
          <a:ext cx="6776626" cy="1121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140" tIns="0" rIns="256140" bIns="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Prophets</a:t>
          </a:r>
        </a:p>
      </dsp:txBody>
      <dsp:txXfrm>
        <a:off x="538804" y="5257609"/>
        <a:ext cx="6667106" cy="10122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4DF6D-7896-4B5E-A033-20199D7921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045D4C-23E7-4F5B-A4C7-724307261C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592FB2-0ED4-47D4-96C4-673512617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33D67-5E40-43FA-AFFC-13FE91318D67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CA57C1-9A6A-4E0C-B1B6-9FC80CDB1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923087-A86E-4B21-A69F-CACC88B01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9F17A-F207-4C84-9590-27ADBE960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749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2A82A-6171-4C46-94D2-D1677843C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2FAA73-DCEF-4B5A-9CE4-D4EA68F5D6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62EEE-E3B1-48A9-B688-8C644DB48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33D67-5E40-43FA-AFFC-13FE91318D67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71552B-8891-4A0C-92F2-0C873FFB9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D5E45-229F-46D0-B7F2-F81C0BCC3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9F17A-F207-4C84-9590-27ADBE960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256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1F29BC6-11AF-4F1F-9B6C-1698256F9A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360B68-D1BC-42B7-968E-96FA7B7DF0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813837-33FF-4B4F-B2FE-D95CC7E56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33D67-5E40-43FA-AFFC-13FE91318D67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26F349-8312-4F3E-812F-DC2FF55CC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0E017B-F234-4C07-933D-3363B47DA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9F17A-F207-4C84-9590-27ADBE960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654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F8D16-09F2-4756-BC2F-6EF04E5A2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5FF8D0-0696-4EBA-8783-08345EC61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82369B-20AC-47E4-A169-0FC70D29A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33D67-5E40-43FA-AFFC-13FE91318D67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9C7F80-5D88-43A5-9BB0-C756D9A03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0D99CE-5799-4F0D-9595-ECB5DDA39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9F17A-F207-4C84-9590-27ADBE960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01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F87AE-A3F9-4468-8778-6AA89DE14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457009-BEE2-4D9D-8D3B-1FFF2B21C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9278B-2CB2-40BD-972B-EF19544C7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33D67-5E40-43FA-AFFC-13FE91318D67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F34678-ADB2-4CFB-8255-4AE1BA26C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090309-B5EC-40CC-9CBD-09605CC7C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9F17A-F207-4C84-9590-27ADBE960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852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CBBCE-DC1C-46B4-BCEC-78D9383FB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918D6-3192-4F05-AB11-878E9D207B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114A3C-11B5-40D1-B0D0-CCD2D1F37C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671304-854E-40EA-BCD7-1293E353C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33D67-5E40-43FA-AFFC-13FE91318D67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574FDC-AA43-4399-8D87-FD2B909E0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1594CA-241F-4C05-AB95-2A48A3273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9F17A-F207-4C84-9590-27ADBE960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968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5BC0D-0747-4FD0-B464-BD8DC69FE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9F044E-FEA9-460A-B81E-AB2D48BF5B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145749-139D-4991-BFA7-7BD517241C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AB3E8E-69FA-46D1-8978-F6D0E536BF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6D92A3-A880-43C9-B4FC-E159B648EC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7E1AD9-2628-4412-8A6A-50E9E29D4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33D67-5E40-43FA-AFFC-13FE91318D67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68D3B90-275D-4079-9237-538DFB582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3C8F8E-A548-4482-9DB6-8A2446BE7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9F17A-F207-4C84-9590-27ADBE960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422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85DD4-402B-488D-B5E7-9EDBA7912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A6B1F7-FB3F-47B9-94F1-797551684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33D67-5E40-43FA-AFFC-13FE91318D67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25D348-503D-4C68-BDD4-2329258A4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0687B2-CCE8-4464-900A-233A06791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9F17A-F207-4C84-9590-27ADBE960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312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052713-FB02-4F5C-B1F8-A0CF78910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33D67-5E40-43FA-AFFC-13FE91318D67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A456BE-8F83-4591-BB08-E2BF5D48D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AC92B3-9E41-47C2-9322-38DCE8942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9F17A-F207-4C84-9590-27ADBE960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841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F1802-6529-4427-8656-898CBF9C6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54934A-B53E-488B-AD92-574FB83FBE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4B1A28-1FAB-4C36-A129-96004E6F21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A0AB01-E310-4B53-8E91-152CFBC08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33D67-5E40-43FA-AFFC-13FE91318D67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65F6B3-9AD9-44A4-BCAF-B487B9AD3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FCA2A4-F8BA-4FF8-B642-A3492D43A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9F17A-F207-4C84-9590-27ADBE960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206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C380F-8E55-48FC-ABED-A2991F6DF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D41229-C68D-40EC-9A5E-E228B69D6E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579FB3-984E-48FB-8027-A9542099C2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C9F650-9CC4-49A5-8F7E-6041BD9DC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33D67-5E40-43FA-AFFC-13FE91318D67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1015CC-1F42-4DC4-B46B-65210C345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C34D27-8E69-40D4-B1A5-6B8CD545C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9F17A-F207-4C84-9590-27ADBE960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314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B7ADE8-022B-4304-A3E7-2F62A74B7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D6DFAD-B1A9-47A9-AD90-AB998CF3CA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6FCB9A-0DF7-4865-9BFA-AB2CBC7B3E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33D67-5E40-43FA-AFFC-13FE91318D67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F0343F-E3EA-4C91-8E33-52DADA5A2D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9DEA3F-4643-4A17-A499-F29986C1AF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9F17A-F207-4C84-9590-27ADBE960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266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svg"/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3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DF0284B-5AA2-484C-B271-077E3CFDA8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Wisdom literature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08CE3784-1221-4B90-AB1B-ECB24A89D4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263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C56FD940-3535-4BAC-AC3E-DEE006D470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45803916"/>
              </p:ext>
            </p:extLst>
          </p:nvPr>
        </p:nvGraphicFramePr>
        <p:xfrm>
          <a:off x="287090" y="140826"/>
          <a:ext cx="8907244" cy="63186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70CEE19B-CDFB-4884-AD29-C7AC87130564}"/>
              </a:ext>
            </a:extLst>
          </p:cNvPr>
          <p:cNvSpPr txBox="1"/>
          <p:nvPr/>
        </p:nvSpPr>
        <p:spPr>
          <a:xfrm>
            <a:off x="7160004" y="3693746"/>
            <a:ext cx="4068660" cy="707886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4000" dirty="0"/>
              <a:t>Wisdom Literature </a:t>
            </a:r>
          </a:p>
        </p:txBody>
      </p:sp>
      <p:sp>
        <p:nvSpPr>
          <p:cNvPr id="5" name="Half Frame 4">
            <a:extLst>
              <a:ext uri="{FF2B5EF4-FFF2-40B4-BE49-F238E27FC236}">
                <a16:creationId xmlns:a16="http://schemas.microsoft.com/office/drawing/2014/main" id="{3C25F08D-BC89-4D27-871A-C589E9E1AA99}"/>
              </a:ext>
            </a:extLst>
          </p:cNvPr>
          <p:cNvSpPr/>
          <p:nvPr/>
        </p:nvSpPr>
        <p:spPr>
          <a:xfrm rot="19291445">
            <a:off x="6895442" y="3825381"/>
            <a:ext cx="343949" cy="444616"/>
          </a:xfrm>
          <a:prstGeom prst="half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3094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C56FD940-3535-4BAC-AC3E-DEE006D470C8}"/>
              </a:ext>
            </a:extLst>
          </p:cNvPr>
          <p:cNvGraphicFramePr/>
          <p:nvPr/>
        </p:nvGraphicFramePr>
        <p:xfrm>
          <a:off x="287090" y="140826"/>
          <a:ext cx="8907244" cy="63186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70CEE19B-CDFB-4884-AD29-C7AC87130564}"/>
              </a:ext>
            </a:extLst>
          </p:cNvPr>
          <p:cNvSpPr txBox="1"/>
          <p:nvPr/>
        </p:nvSpPr>
        <p:spPr>
          <a:xfrm>
            <a:off x="7160004" y="3693746"/>
            <a:ext cx="4068660" cy="707886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4000" dirty="0"/>
              <a:t>Wisdom Literature </a:t>
            </a:r>
          </a:p>
        </p:txBody>
      </p:sp>
      <p:sp>
        <p:nvSpPr>
          <p:cNvPr id="5" name="Half Frame 4">
            <a:extLst>
              <a:ext uri="{FF2B5EF4-FFF2-40B4-BE49-F238E27FC236}">
                <a16:creationId xmlns:a16="http://schemas.microsoft.com/office/drawing/2014/main" id="{3C25F08D-BC89-4D27-871A-C589E9E1AA99}"/>
              </a:ext>
            </a:extLst>
          </p:cNvPr>
          <p:cNvSpPr/>
          <p:nvPr/>
        </p:nvSpPr>
        <p:spPr>
          <a:xfrm rot="19291445">
            <a:off x="6895442" y="3825381"/>
            <a:ext cx="343949" cy="444616"/>
          </a:xfrm>
          <a:prstGeom prst="half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4" name="Graphic 3" descr="Magnifying glass">
            <a:extLst>
              <a:ext uri="{FF2B5EF4-FFF2-40B4-BE49-F238E27FC236}">
                <a16:creationId xmlns:a16="http://schemas.microsoft.com/office/drawing/2014/main" id="{6F75A203-7852-4521-A1BC-A10FB77F69A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756085" y="3044514"/>
            <a:ext cx="1307284" cy="1307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757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C56FD940-3535-4BAC-AC3E-DEE006D470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43242281"/>
              </p:ext>
            </p:extLst>
          </p:nvPr>
        </p:nvGraphicFramePr>
        <p:xfrm>
          <a:off x="-486561" y="-293614"/>
          <a:ext cx="9680895" cy="67531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70CEE19B-CDFB-4884-AD29-C7AC87130564}"/>
              </a:ext>
            </a:extLst>
          </p:cNvPr>
          <p:cNvSpPr txBox="1"/>
          <p:nvPr/>
        </p:nvSpPr>
        <p:spPr>
          <a:xfrm>
            <a:off x="5767431" y="3099335"/>
            <a:ext cx="4068660" cy="707886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4000" dirty="0"/>
              <a:t>Wisdom Literature </a:t>
            </a:r>
          </a:p>
        </p:txBody>
      </p:sp>
      <p:sp>
        <p:nvSpPr>
          <p:cNvPr id="5" name="Half Frame 4">
            <a:extLst>
              <a:ext uri="{FF2B5EF4-FFF2-40B4-BE49-F238E27FC236}">
                <a16:creationId xmlns:a16="http://schemas.microsoft.com/office/drawing/2014/main" id="{3C25F08D-BC89-4D27-871A-C589E9E1AA99}"/>
              </a:ext>
            </a:extLst>
          </p:cNvPr>
          <p:cNvSpPr/>
          <p:nvPr/>
        </p:nvSpPr>
        <p:spPr>
          <a:xfrm rot="19291445">
            <a:off x="5426278" y="3288485"/>
            <a:ext cx="343949" cy="444616"/>
          </a:xfrm>
          <a:prstGeom prst="half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1B8F4E7-D5FE-43CA-959E-EF0A8FA33651}"/>
              </a:ext>
            </a:extLst>
          </p:cNvPr>
          <p:cNvSpPr txBox="1"/>
          <p:nvPr/>
        </p:nvSpPr>
        <p:spPr>
          <a:xfrm>
            <a:off x="9481656" y="2352296"/>
            <a:ext cx="2044426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/>
              <a:t>Proverbs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88D56F-7CEE-48E9-93B2-3DBA21BDF8FC}"/>
              </a:ext>
            </a:extLst>
          </p:cNvPr>
          <p:cNvSpPr txBox="1"/>
          <p:nvPr/>
        </p:nvSpPr>
        <p:spPr>
          <a:xfrm>
            <a:off x="10514509" y="3015398"/>
            <a:ext cx="1610686" cy="6463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/>
              <a:t>Job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22A2741-4426-489C-954F-1767F67F3AE4}"/>
              </a:ext>
            </a:extLst>
          </p:cNvPr>
          <p:cNvSpPr txBox="1"/>
          <p:nvPr/>
        </p:nvSpPr>
        <p:spPr>
          <a:xfrm>
            <a:off x="9412448" y="3868962"/>
            <a:ext cx="2612079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/>
              <a:t>Ecclesiastes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C0E0452-A836-4F40-90AE-EEF0E8AB8B7A}"/>
              </a:ext>
            </a:extLst>
          </p:cNvPr>
          <p:cNvSpPr txBox="1"/>
          <p:nvPr/>
        </p:nvSpPr>
        <p:spPr>
          <a:xfrm>
            <a:off x="8892330" y="4654969"/>
            <a:ext cx="3299670" cy="163121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/>
              <a:t>Song of Songs</a:t>
            </a:r>
          </a:p>
          <a:p>
            <a:r>
              <a:rPr lang="en-US" sz="3200" dirty="0"/>
              <a:t>(Song of Solomon)</a:t>
            </a:r>
          </a:p>
          <a:p>
            <a:r>
              <a:rPr lang="en-US" sz="3200" dirty="0"/>
              <a:t>(Songs)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29F9E7F-DC61-4DCF-91CF-A429256A64A5}"/>
              </a:ext>
            </a:extLst>
          </p:cNvPr>
          <p:cNvCxnSpPr>
            <a:cxnSpLocks/>
          </p:cNvCxnSpPr>
          <p:nvPr/>
        </p:nvCxnSpPr>
        <p:spPr>
          <a:xfrm flipH="1">
            <a:off x="8725250" y="2631079"/>
            <a:ext cx="737532" cy="54267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B2BF1403-801F-411F-9C1B-D355F51F414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5400000">
            <a:off x="8669015" y="3745712"/>
            <a:ext cx="365792" cy="76816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3402381-3580-4E20-AA16-681843D6265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3175023">
            <a:off x="9927644" y="3131292"/>
            <a:ext cx="365792" cy="41157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41E7602-8689-4390-AB23-C5CD5DB6229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7107770">
            <a:off x="8175266" y="3787622"/>
            <a:ext cx="365792" cy="1322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11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385C9-7394-491A-A0FF-13771E864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wisdom books have in common?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7483BA-5B2F-4F6C-9BB9-046B95DF8B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“family resemblances”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83CAF7C-AABB-4E60-8FB4-D7B4F639F731}"/>
              </a:ext>
            </a:extLst>
          </p:cNvPr>
          <p:cNvSpPr/>
          <p:nvPr/>
        </p:nvSpPr>
        <p:spPr>
          <a:xfrm>
            <a:off x="4817573" y="3244334"/>
            <a:ext cx="514397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/>
              <a:t>Vocabulary, teaching, tone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D53CE48-0AAB-4D6D-AEF1-99FC0A78E24C}"/>
              </a:ext>
            </a:extLst>
          </p:cNvPr>
          <p:cNvSpPr txBox="1"/>
          <p:nvPr/>
        </p:nvSpPr>
        <p:spPr>
          <a:xfrm>
            <a:off x="2405743" y="4724400"/>
            <a:ext cx="53993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Source of authority</a:t>
            </a:r>
          </a:p>
        </p:txBody>
      </p:sp>
    </p:spTree>
    <p:extLst>
      <p:ext uri="{BB962C8B-B14F-4D97-AF65-F5344CB8AC3E}">
        <p14:creationId xmlns:p14="http://schemas.microsoft.com/office/powerpoint/2010/main" val="3782609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C72BE-0211-4F5F-91BD-560C4964E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Harold Washington in the TBC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37806-0D6E-472C-A7FD-D08E6015E3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"Wisdom [in Proverbs] is received not from divine revelation but from the tradition of elders and experience" (p. 192). </a:t>
            </a:r>
          </a:p>
        </p:txBody>
      </p:sp>
    </p:spTree>
    <p:extLst>
      <p:ext uri="{BB962C8B-B14F-4D97-AF65-F5344CB8AC3E}">
        <p14:creationId xmlns:p14="http://schemas.microsoft.com/office/powerpoint/2010/main" val="10867154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C2BF2-56DD-400B-8877-6F031F96E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8132"/>
          </a:xfrm>
        </p:spPr>
        <p:txBody>
          <a:bodyPr>
            <a:normAutofit fontScale="90000"/>
          </a:bodyPr>
          <a:lstStyle/>
          <a:p>
            <a:r>
              <a:rPr lang="en-US" dirty="0"/>
              <a:t>Proverbs chs 10 and following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844E1-CCE6-4F2E-A685-6516D67BF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4514"/>
            <a:ext cx="10515600" cy="4892449"/>
          </a:xfrm>
        </p:spPr>
        <p:txBody>
          <a:bodyPr>
            <a:normAutofit/>
          </a:bodyPr>
          <a:lstStyle/>
          <a:p>
            <a:r>
              <a:rPr lang="en-US" sz="3200" dirty="0"/>
              <a:t>parallelism</a:t>
            </a:r>
          </a:p>
          <a:p>
            <a:r>
              <a:rPr lang="en-US" sz="3200" dirty="0"/>
              <a:t>source of knowledge</a:t>
            </a:r>
          </a:p>
          <a:p>
            <a:pPr lvl="2"/>
            <a:r>
              <a:rPr lang="en-US" sz="3200" dirty="0"/>
              <a:t>10:26</a:t>
            </a:r>
          </a:p>
          <a:p>
            <a:r>
              <a:rPr lang="en-US" sz="3200" dirty="0"/>
              <a:t>Collins: “traditional wisdom.” Makes them sound simplistic</a:t>
            </a:r>
          </a:p>
          <a:p>
            <a:r>
              <a:rPr lang="en-US" sz="3200" dirty="0"/>
              <a:t>	What are some that fit this definition?</a:t>
            </a:r>
          </a:p>
          <a:p>
            <a:r>
              <a:rPr lang="en-US" sz="3200" dirty="0"/>
              <a:t> 	Some that don’t?</a:t>
            </a:r>
          </a:p>
          <a:p>
            <a:pPr lvl="1"/>
            <a:r>
              <a:rPr lang="en-US" sz="3200" dirty="0"/>
              <a:t>10:14. Is this simple or observational?</a:t>
            </a:r>
          </a:p>
          <a:p>
            <a:pPr lvl="1"/>
            <a:r>
              <a:rPr lang="en-US" sz="3200" dirty="0"/>
              <a:t>10:23</a:t>
            </a:r>
          </a:p>
          <a:p>
            <a:pPr lvl="1"/>
            <a:r>
              <a:rPr lang="en-US" sz="3200" dirty="0"/>
              <a:t>14:20-21</a:t>
            </a:r>
          </a:p>
          <a:p>
            <a:pPr marL="457200" lvl="1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94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C2BF2-56DD-400B-8877-6F031F96E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Proverbs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844E1-CCE6-4F2E-A685-6516D67BF4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Chs. 7-8</a:t>
            </a:r>
          </a:p>
          <a:p>
            <a:endParaRPr lang="en-US" sz="3600" dirty="0"/>
          </a:p>
          <a:p>
            <a:pPr marL="0" indent="0">
              <a:buNone/>
            </a:pPr>
            <a:r>
              <a:rPr lang="en-US" dirty="0"/>
              <a:t>Powerful feminine imagery</a:t>
            </a:r>
          </a:p>
          <a:p>
            <a:r>
              <a:rPr lang="en-US" dirty="0"/>
              <a:t>	In Hebrew: </a:t>
            </a:r>
            <a:r>
              <a:rPr lang="en-US" dirty="0" err="1"/>
              <a:t>hokhma</a:t>
            </a:r>
            <a:endParaRPr lang="en-US" dirty="0"/>
          </a:p>
          <a:p>
            <a:r>
              <a:rPr lang="en-US" dirty="0"/>
              <a:t>	In Greek: </a:t>
            </a:r>
            <a:r>
              <a:rPr lang="en-US" dirty="0" err="1"/>
              <a:t>sophia</a:t>
            </a:r>
            <a:endParaRPr lang="en-US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28083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154</Words>
  <Application>Microsoft Office PowerPoint</Application>
  <PresentationFormat>Widescreen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Wisdom literature</vt:lpstr>
      <vt:lpstr>PowerPoint Presentation</vt:lpstr>
      <vt:lpstr>PowerPoint Presentation</vt:lpstr>
      <vt:lpstr>PowerPoint Presentation</vt:lpstr>
      <vt:lpstr>What do wisdom books have in common? </vt:lpstr>
      <vt:lpstr>Harold Washington in the TBC </vt:lpstr>
      <vt:lpstr>Proverbs chs 10 and following</vt:lpstr>
      <vt:lpstr>Proverbs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 O'Brien</dc:creator>
  <cp:lastModifiedBy>Julia</cp:lastModifiedBy>
  <cp:revision>9</cp:revision>
  <cp:lastPrinted>2019-04-12T15:12:31Z</cp:lastPrinted>
  <dcterms:created xsi:type="dcterms:W3CDTF">2019-04-12T14:44:05Z</dcterms:created>
  <dcterms:modified xsi:type="dcterms:W3CDTF">2020-04-07T14:28:03Z</dcterms:modified>
</cp:coreProperties>
</file>