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3" r:id="rId7"/>
    <p:sldId id="262" r:id="rId8"/>
    <p:sldId id="264" r:id="rId9"/>
    <p:sldId id="259" r:id="rId10"/>
    <p:sldId id="269" r:id="rId11"/>
    <p:sldId id="270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60" d="100"/>
          <a:sy n="60" d="100"/>
        </p:scale>
        <p:origin x="1638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E48CB-8DB6-40FD-B357-70A4FDA62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EE760-3525-48FF-BA16-177167B595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0DADE-79BC-4ADC-AECA-01A4158C2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64F4F-C087-44E9-ACA0-585AEF62F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9C0D5-6F06-4897-8412-5A7027773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91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0B84-3FAB-4D47-9E1E-A0BBE481A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0ADBD-DC0B-469A-B5C1-2D296DF6C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A7F63-0CD0-49E0-A88A-630A75900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4CF56-8C0A-4351-A561-2E899823C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4492A-1CF0-48BE-8E7A-EC8439AAB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3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7EDC89-DEC8-465D-B2AA-71B4A93A21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3C2AF9-78E6-4B75-96C5-583B95A55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60C02-48D5-40D6-A677-7CCCF328D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6D0DC-5A20-4146-8F3B-D8A7524C7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BB56D-750D-4CD8-BF7D-77F29BC6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99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33DF0-FB40-4225-A231-548D7EC73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F3171-BF4E-4836-8A0B-57703E317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5AD80-A444-44F2-9191-2D48BDF7B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BC2B1-5C95-4168-B1BB-139FC191F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4079F-DD57-4E98-82DD-AAE50055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3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51A77-3822-486D-B922-297DEF7EC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B6F7A-906F-4785-8088-0B16712F6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DAB9D-CD9B-423B-98CD-724CF7735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A7785-95FD-4ABE-ACBC-564C5072D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54E07-D3E9-416C-A86A-24A430A2A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2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0EB87-FF38-4BAC-8F6C-9FCCBD806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D5141-4190-48BA-B5B4-0B87E2D34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9E82F-5589-4850-BBF3-15EF7F2F4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1F928-D95A-4EE5-85C1-92BAB9DDE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6F105D-7238-437A-80F9-7B87C76B5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4D7AD2-79EA-4242-A7EB-5DF39FB14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22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4E06-9847-48DA-B344-EE2100953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94490-C1F9-476C-95D2-9C3E22414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3CBADA-298D-403A-9907-E3C13D4AE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D8E650-D276-431A-9594-B6DA193025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4B4B82-5B27-4CE7-A5CC-326EF10C66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48B52-1264-4C3A-851C-DF0D1DA48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C3105A-936D-4560-92D8-27AD5F04A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920B29-AA08-4854-BFB0-4DC5C58BE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02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F029A-EE72-472E-85B7-6B79C2FCE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3B2E7C-0B5B-4EEC-9F10-9A50250B9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80444F-CFA7-413A-ACBB-B10FB4B52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C735E6-F377-4C3D-B3EA-35714F553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64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BB7B2-7F9E-46B4-9537-1D03EDF28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96335C-C33A-463F-9DDB-C565B5E49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9B207-4527-4322-AC80-084345AD0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092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5FDBB-1A40-48C1-B42B-0B15F75F8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DFE03-C4A8-4447-BAF0-724335CFC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E3F3A8-E864-4AB6-A34D-4A9C00916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0DF550-13A0-407F-A201-389B69A7E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2607A-B5CE-43C7-8B1F-EAC812687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45078-72B4-4FD6-AB88-8ADA60B2D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9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26D39-2440-4161-8665-32FD7C322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ECC7E6-842A-4797-A2AE-3B506E7B40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E89279-F71B-43B2-9766-FF9156FFC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B7F35E-7EB3-4B89-A599-E9C41DBC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70E4F-AEF3-4348-B967-855BC5806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E18DE2-9614-41FA-84D2-EFAA84E54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1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EBD92B-BBF4-46DE-8A3F-61766B074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8DB62-A279-4D5E-B1AD-6E7FBDF47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3D797-61FA-4BC8-8A40-E281B482AD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9C2B2-FF2B-4120-8AE4-BC5A632FFE18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537FC-D1E2-4917-932C-7619F51616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A655F-1DA7-488E-BB7E-71F3EA094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D1CF4-224F-4004-ABDB-2E2EA9DA1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97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99EC6-7276-42B7-B850-AD5CDED343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Psalms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4C5DED-C569-4750-B7A7-E640393A00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34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4283E-AE37-488B-B45D-F4A437326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Clues to another origin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832A1-A6EB-491A-AFF0-480248FD2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 Psalm “forms” (Collins 316)</a:t>
            </a:r>
          </a:p>
        </p:txBody>
      </p:sp>
    </p:spTree>
    <p:extLst>
      <p:ext uri="{BB962C8B-B14F-4D97-AF65-F5344CB8AC3E}">
        <p14:creationId xmlns:p14="http://schemas.microsoft.com/office/powerpoint/2010/main" val="1068865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F9870-F01F-427F-A8A8-B92B9E008A51}"/>
              </a:ext>
            </a:extLst>
          </p:cNvPr>
          <p:cNvSpPr/>
          <p:nvPr/>
        </p:nvSpPr>
        <p:spPr>
          <a:xfrm>
            <a:off x="3048000" y="-48875"/>
            <a:ext cx="6096000" cy="69557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Form of Lament Psalms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(source:  http://www.cresourcei.org/psalmgenre.html#Lament)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Address to God, Invocation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a) first person address to God (I, you)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b) an initial plea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Complaint to God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a) description of problem, questions asked of God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b) crisis of any kind; in penitential psalms it is sin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c) claim of innocence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d) often includes an initial plea for help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e) condemnation of "wicked" or "enemy"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Affirmation of Trust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a) "But as for me" or "Nevertheless"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b) turning point of the psalm; theological focus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IV. Petition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a) plea for God’s intervention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b) often uses the words "save" or "deliver"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V. Acknowledgment of Response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a) assurance of hearing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b) vow of praise, worship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pPr marL="4502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VI. Doxology: blessings, praise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horndale"/>
              <a:ea typeface="Andale Sans U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311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3A85F2-AC3E-4E45-8B1D-5D710BBFA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Poetry: Parallelism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F7001F-C57C-4A63-9510-83CE3CDCA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905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5400" dirty="0"/>
              <a:t> Ps 24</a:t>
            </a:r>
          </a:p>
        </p:txBody>
      </p:sp>
    </p:spTree>
    <p:extLst>
      <p:ext uri="{BB962C8B-B14F-4D97-AF65-F5344CB8AC3E}">
        <p14:creationId xmlns:p14="http://schemas.microsoft.com/office/powerpoint/2010/main" val="1827318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B7653-DBEF-46AF-A218-595D68D2A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Poetry: elastic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EE411-E71B-415D-A4F3-E1BD4C0A6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 Ps 22</a:t>
            </a:r>
          </a:p>
        </p:txBody>
      </p:sp>
    </p:spTree>
    <p:extLst>
      <p:ext uri="{BB962C8B-B14F-4D97-AF65-F5344CB8AC3E}">
        <p14:creationId xmlns:p14="http://schemas.microsoft.com/office/powerpoint/2010/main" val="1585698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BC750-F1CB-404C-8168-C4D12F995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98FB2-A4AD-491F-BBAF-86A7B212C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/>
              <a:t>Review the form of the communal lament in the Psalms (Collins).</a:t>
            </a:r>
          </a:p>
          <a:p>
            <a:r>
              <a:rPr lang="en-US" sz="4000" dirty="0"/>
              <a:t> Follow the outline of the lament psalm to write a communal lament our current situation. (My slide is for the individual lament: just change the “I to “we”.)  And/or choose one of the communal laments (Collins chart p. 316) and modify it for today.</a:t>
            </a:r>
          </a:p>
        </p:txBody>
      </p:sp>
    </p:spTree>
    <p:extLst>
      <p:ext uri="{BB962C8B-B14F-4D97-AF65-F5344CB8AC3E}">
        <p14:creationId xmlns:p14="http://schemas.microsoft.com/office/powerpoint/2010/main" val="2851278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D1561-E7B6-4C11-9575-0531BDEC4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ea typeface="Lucida Sans Unicode" panose="020B0602030504020204" pitchFamily="34" charset="0"/>
              </a:rPr>
              <a:t>for additional reading:</a:t>
            </a:r>
            <a:br>
              <a:rPr lang="en-US" dirty="0">
                <a:latin typeface="Times New Roman" panose="02020603050405020304" pitchFamily="18" charset="0"/>
                <a:ea typeface="Lucida Sans Unicode" panose="020B0602030504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254E0-B04F-4247-8AD3-067BA7B04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>
                <a:latin typeface="Thorndale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ea typeface="Lucida Sans Unicode" panose="020B0602030504020204" pitchFamily="34" charset="0"/>
              </a:rPr>
              <a:t>Denise </a:t>
            </a:r>
            <a:r>
              <a:rPr lang="en-US" dirty="0" err="1">
                <a:latin typeface="Times New Roman" panose="02020603050405020304" pitchFamily="18" charset="0"/>
                <a:ea typeface="Lucida Sans Unicode" panose="020B0602030504020204" pitchFamily="34" charset="0"/>
              </a:rPr>
              <a:t>Dombkowski</a:t>
            </a:r>
            <a:r>
              <a:rPr lang="en-US" dirty="0">
                <a:latin typeface="Times New Roman" panose="02020603050405020304" pitchFamily="18" charset="0"/>
                <a:ea typeface="Lucida Sans Unicode" panose="020B0602030504020204" pitchFamily="34" charset="0"/>
              </a:rPr>
              <a:t> Hopkins, </a:t>
            </a:r>
            <a:r>
              <a:rPr lang="en-US" u="sng" dirty="0">
                <a:latin typeface="Times New Roman" panose="02020603050405020304" pitchFamily="18" charset="0"/>
                <a:ea typeface="Lucida Sans Unicode" panose="020B0602030504020204" pitchFamily="34" charset="0"/>
              </a:rPr>
              <a:t>Journey through the Psalms</a:t>
            </a:r>
            <a:endParaRPr lang="en-US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r>
              <a:rPr lang="en-US" u="sng" dirty="0">
                <a:latin typeface="Thorndale"/>
                <a:ea typeface="Arial" panose="020B0604020202020204" pitchFamily="34" charset="0"/>
                <a:cs typeface="Arial" panose="020B0604020202020204" pitchFamily="34" charset="0"/>
              </a:rPr>
              <a:t>Lament:  Reclaiming Practices in Pulpit, Pew, and Public Square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899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267542-21DB-4CFE-B74B-7A300E226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112" y="0"/>
            <a:ext cx="5057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4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C4AF6-BF22-4B60-B271-DB4ED1F98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Clues to another origin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8D852-C00A-40A1-9DBE-78057BADE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6662"/>
            <a:ext cx="10515600" cy="5511338"/>
          </a:xfrm>
        </p:spPr>
        <p:txBody>
          <a:bodyPr>
            <a:normAutofit/>
          </a:bodyPr>
          <a:lstStyle/>
          <a:p>
            <a:r>
              <a:rPr lang="en-US" sz="3600" dirty="0"/>
              <a:t>Ps 74</a:t>
            </a:r>
          </a:p>
          <a:p>
            <a:r>
              <a:rPr lang="en-US" sz="3600" dirty="0"/>
              <a:t>Ps 137</a:t>
            </a:r>
          </a:p>
          <a:p>
            <a:r>
              <a:rPr lang="en-US" sz="3600" dirty="0"/>
              <a:t>Ps 126</a:t>
            </a:r>
          </a:p>
          <a:p>
            <a:r>
              <a:rPr lang="en-US" sz="3600" dirty="0"/>
              <a:t>Ps 66:13-15 </a:t>
            </a:r>
          </a:p>
          <a:p>
            <a:r>
              <a:rPr lang="en-US" sz="3600" dirty="0"/>
              <a:t>Ps 118</a:t>
            </a:r>
          </a:p>
          <a:p>
            <a:r>
              <a:rPr lang="en-US" sz="3600" dirty="0"/>
              <a:t>Ps 136</a:t>
            </a:r>
          </a:p>
          <a:p>
            <a:r>
              <a:rPr lang="en-US" sz="3600" dirty="0"/>
              <a:t>Ps 150 </a:t>
            </a:r>
          </a:p>
          <a:p>
            <a:r>
              <a:rPr lang="en-US" sz="3600" dirty="0"/>
              <a:t> superscriptions (introductory headings) to Pss 4, 5, 6   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43335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FFC1C3-B465-42C4-951C-FB4DE37DF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078" y="0"/>
            <a:ext cx="107318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79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DA27C7-658E-42DF-82E8-15D38586F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485" y="0"/>
            <a:ext cx="45530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730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2201B5-D3DC-491A-898E-532CA2CCD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32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50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34F0A2-DF70-4B5A-8BD1-E7EDCB347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13" y="544102"/>
            <a:ext cx="7925795" cy="566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418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840A9E-D856-4137-8FAE-700D71F2A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71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5C9A3-5416-4EBF-9DD2-AA9D6EC0A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Clues to another origin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AC55B-4416-45FA-A431-C8DBCF8FA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superscriptions (introductory headings) Pss 4, 5, 6</a:t>
            </a:r>
          </a:p>
        </p:txBody>
      </p:sp>
    </p:spTree>
    <p:extLst>
      <p:ext uri="{BB962C8B-B14F-4D97-AF65-F5344CB8AC3E}">
        <p14:creationId xmlns:p14="http://schemas.microsoft.com/office/powerpoint/2010/main" val="3364802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360</Words>
  <Application>Microsoft Office PowerPoint</Application>
  <PresentationFormat>Widescreen</PresentationFormat>
  <Paragraphs>49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Thorndale</vt:lpstr>
      <vt:lpstr>Times New Roman</vt:lpstr>
      <vt:lpstr>Office Theme</vt:lpstr>
      <vt:lpstr>Psalms</vt:lpstr>
      <vt:lpstr>PowerPoint Presentation</vt:lpstr>
      <vt:lpstr>Clues to another origin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Clues to another origin</vt:lpstr>
      <vt:lpstr>Clues to another origin</vt:lpstr>
      <vt:lpstr>PowerPoint Presentation</vt:lpstr>
      <vt:lpstr>Poetry: Parallelism</vt:lpstr>
      <vt:lpstr>Poetry: elastic language</vt:lpstr>
      <vt:lpstr>Assignment</vt:lpstr>
      <vt:lpstr>for additional reading: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Psalms</dc:title>
  <dc:creator>Julia</dc:creator>
  <cp:lastModifiedBy>Julia</cp:lastModifiedBy>
  <cp:revision>4</cp:revision>
  <dcterms:created xsi:type="dcterms:W3CDTF">2020-04-07T12:23:24Z</dcterms:created>
  <dcterms:modified xsi:type="dcterms:W3CDTF">2020-04-07T12:56:45Z</dcterms:modified>
</cp:coreProperties>
</file>