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96" r:id="rId2"/>
    <p:sldId id="335" r:id="rId3"/>
    <p:sldId id="336" r:id="rId4"/>
    <p:sldId id="338" r:id="rId5"/>
    <p:sldId id="337" r:id="rId6"/>
    <p:sldId id="339" r:id="rId7"/>
    <p:sldId id="342" r:id="rId8"/>
    <p:sldId id="340" r:id="rId9"/>
    <p:sldId id="343" r:id="rId10"/>
    <p:sldId id="341" r:id="rId11"/>
    <p:sldId id="344" r:id="rId12"/>
    <p:sldId id="345" r:id="rId13"/>
    <p:sldId id="321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023" autoAdjust="0"/>
    <p:restoredTop sz="99544" autoAdjust="0"/>
  </p:normalViewPr>
  <p:slideViewPr>
    <p:cSldViewPr snapToGrid="0" snapToObjects="1">
      <p:cViewPr varScale="1">
        <p:scale>
          <a:sx n="98" d="100"/>
          <a:sy n="98" d="100"/>
        </p:scale>
        <p:origin x="494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55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F3461-7795-B24F-84C2-D99F37A4B52F}" type="datetimeFigureOut">
              <a:rPr lang="en-US" smtClean="0"/>
              <a:t>8/23/2016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6F6CA4-FB35-C549-9C40-AE0462337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1323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58EAD3-A6D3-344E-BB83-D8361B72388C}" type="datetimeFigureOut">
              <a:rPr lang="en-US" smtClean="0"/>
              <a:t>8/23/2016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08317C-5CAF-B94F-BCD3-AC100D480D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21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5655C-3EC8-E240-8DB4-7FB62711F2B7}" type="datetimeFigureOut">
              <a:rPr lang="en-US" smtClean="0"/>
              <a:t>8/23/2016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F4176-FC55-F24E-B71B-18476D84228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5655C-3EC8-E240-8DB4-7FB62711F2B7}" type="datetimeFigureOut">
              <a:rPr lang="en-US" smtClean="0"/>
              <a:t>8/23/2016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F4176-FC55-F24E-B71B-18476D84228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5655C-3EC8-E240-8DB4-7FB62711F2B7}" type="datetimeFigureOut">
              <a:rPr lang="en-US" smtClean="0"/>
              <a:t>8/23/2016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F4176-FC55-F24E-B71B-18476D84228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5655C-3EC8-E240-8DB4-7FB62711F2B7}" type="datetimeFigureOut">
              <a:rPr lang="en-US" smtClean="0"/>
              <a:t>8/23/2016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F4176-FC55-F24E-B71B-18476D84228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5655C-3EC8-E240-8DB4-7FB62711F2B7}" type="datetimeFigureOut">
              <a:rPr lang="en-US" smtClean="0"/>
              <a:t>8/23/2016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F4176-FC55-F24E-B71B-18476D84228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5655C-3EC8-E240-8DB4-7FB62711F2B7}" type="datetimeFigureOut">
              <a:rPr lang="en-US" smtClean="0"/>
              <a:t>8/23/2016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F4176-FC55-F24E-B71B-18476D84228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5655C-3EC8-E240-8DB4-7FB62711F2B7}" type="datetimeFigureOut">
              <a:rPr lang="en-US" smtClean="0"/>
              <a:t>8/23/2016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F4176-FC55-F24E-B71B-18476D84228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5655C-3EC8-E240-8DB4-7FB62711F2B7}" type="datetimeFigureOut">
              <a:rPr lang="en-US" smtClean="0"/>
              <a:t>8/23/2016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F4176-FC55-F24E-B71B-18476D84228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5655C-3EC8-E240-8DB4-7FB62711F2B7}" type="datetimeFigureOut">
              <a:rPr lang="en-US" smtClean="0"/>
              <a:t>8/23/2016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F4176-FC55-F24E-B71B-18476D84228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5655C-3EC8-E240-8DB4-7FB62711F2B7}" type="datetimeFigureOut">
              <a:rPr lang="en-US" smtClean="0"/>
              <a:t>8/23/2016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F4176-FC55-F24E-B71B-18476D84228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5655C-3EC8-E240-8DB4-7FB62711F2B7}" type="datetimeFigureOut">
              <a:rPr lang="en-US" smtClean="0"/>
              <a:t>8/23/2016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F4176-FC55-F24E-B71B-18476D84228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0E5655C-3EC8-E240-8DB4-7FB62711F2B7}" type="datetimeFigureOut">
              <a:rPr lang="en-US" smtClean="0"/>
              <a:t>8/23/2016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447F4176-FC55-F24E-B71B-18476D842282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ndara"/>
                <a:cs typeface="Candara"/>
              </a:rPr>
              <a:t>Adaptive leadership</a:t>
            </a:r>
            <a:endParaRPr lang="en-US" sz="2800" dirty="0">
              <a:latin typeface="Candara"/>
              <a:cs typeface="Candar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Leadership Without Answers and How to Stay Alive!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94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Technical vs Adaptive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54" y="1305169"/>
            <a:ext cx="9065846" cy="5552831"/>
          </a:xfrm>
        </p:spPr>
        <p:txBody>
          <a:bodyPr>
            <a:normAutofit fontScale="92500" lnSpcReduction="20000"/>
          </a:bodyPr>
          <a:lstStyle/>
          <a:p>
            <a:pPr marL="0" indent="0" fontAlgn="base">
              <a:buNone/>
            </a:pPr>
            <a:r>
              <a:rPr lang="en-US" sz="2000" b="1" i="1" dirty="0"/>
              <a:t>Social Function				Situational Type</a:t>
            </a:r>
            <a:endParaRPr lang="en-US" sz="2000" dirty="0"/>
          </a:p>
          <a:p>
            <a:pPr marL="0" indent="0" fontAlgn="base">
              <a:buNone/>
            </a:pPr>
            <a:r>
              <a:rPr lang="en-US" sz="2000" b="1" dirty="0"/>
              <a:t>				Technical		Adaptive</a:t>
            </a:r>
            <a:endParaRPr lang="en-US" sz="2000" dirty="0"/>
          </a:p>
          <a:p>
            <a:pPr marL="0" indent="0" fontAlgn="base">
              <a:buNone/>
            </a:pPr>
            <a:r>
              <a:rPr lang="en-US" sz="2000" b="1" dirty="0"/>
              <a:t>Direction		Authority provides problem	Authority identifies the 		               definition and solution	                adaptive challenge,  							provides diagnosis of </a:t>
            </a:r>
            <a:br>
              <a:rPr lang="en-US" sz="2000" b="1" dirty="0"/>
            </a:br>
            <a:r>
              <a:rPr lang="en-US" sz="2000" b="1" dirty="0"/>
              <a:t>							condition, and 								produces questions 							about problem 								definitions and solutions</a:t>
            </a:r>
            <a:endParaRPr lang="en-US" sz="2000" dirty="0"/>
          </a:p>
          <a:p>
            <a:pPr marL="0" indent="0" fontAlgn="base">
              <a:buNone/>
            </a:pPr>
            <a:r>
              <a:rPr lang="en-US" sz="2000" b="1" dirty="0"/>
              <a:t>Protection		Authority protects from		Authority discloses 			external 	threat			external threat</a:t>
            </a:r>
            <a:endParaRPr lang="en-US" sz="2000" dirty="0"/>
          </a:p>
          <a:p>
            <a:pPr marL="0" indent="0" fontAlgn="base">
              <a:buNone/>
            </a:pPr>
            <a:r>
              <a:rPr lang="en-US" sz="2000" b="1" dirty="0"/>
              <a:t>Role orientation		Authority orients			Authority disorients 							current roles,</a:t>
            </a:r>
            <a:endParaRPr lang="en-US" sz="2000" dirty="0"/>
          </a:p>
          <a:p>
            <a:pPr marL="0" indent="0" fontAlgn="base">
              <a:buNone/>
            </a:pPr>
            <a:r>
              <a:rPr lang="en-US" sz="2000" b="1" dirty="0"/>
              <a:t>							or resists pressure to 							orient people in new 							roles too quickly</a:t>
            </a:r>
            <a:endParaRPr lang="en-US" sz="2000" dirty="0"/>
          </a:p>
          <a:p>
            <a:pPr marL="0" indent="0" fontAlgn="base">
              <a:buNone/>
            </a:pPr>
            <a:r>
              <a:rPr lang="en-US" sz="2000" b="1" dirty="0"/>
              <a:t>Controlling conflict 	Authority restores order		Authority exposes 							conflict, or lets</a:t>
            </a:r>
            <a:endParaRPr lang="en-US" sz="2000" dirty="0"/>
          </a:p>
          <a:p>
            <a:pPr marL="0" indent="0" fontAlgn="base">
              <a:buNone/>
            </a:pPr>
            <a:r>
              <a:rPr lang="en-US" sz="2000" b="1" dirty="0"/>
              <a:t>							it emerge</a:t>
            </a:r>
            <a:endParaRPr lang="en-US" sz="2000" dirty="0"/>
          </a:p>
          <a:p>
            <a:pPr marL="0" indent="0" fontAlgn="base">
              <a:buNone/>
            </a:pPr>
            <a:r>
              <a:rPr lang="en-US" sz="2000" b="1" dirty="0"/>
              <a:t>Norm maintenance 	Authority maintains norms		Authority challenges 					norms, or</a:t>
            </a:r>
            <a:r>
              <a:rPr lang="en-US" sz="2000" dirty="0"/>
              <a:t> </a:t>
            </a:r>
            <a:r>
              <a:rPr lang="en-US" sz="2000" b="1" dirty="0"/>
              <a:t>allows them to be challenged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8305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Adaptive Leadership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/>
              <a:t>Identify ‘the adaptive challenge’</a:t>
            </a:r>
          </a:p>
          <a:p>
            <a:r>
              <a:rPr lang="en-US" sz="3600" dirty="0"/>
              <a:t>Regulate distress</a:t>
            </a:r>
          </a:p>
          <a:p>
            <a:r>
              <a:rPr lang="en-US" sz="3600" dirty="0"/>
              <a:t>Maintain disciplined attention</a:t>
            </a:r>
          </a:p>
          <a:p>
            <a:r>
              <a:rPr lang="en-US" sz="3600" dirty="0"/>
              <a:t>Give the work back to people</a:t>
            </a:r>
          </a:p>
          <a:p>
            <a:r>
              <a:rPr lang="en-US" sz="3600" dirty="0"/>
              <a:t>‘Get off the dance floor &amp; onto the balcony’  - leadership as reflective</a:t>
            </a:r>
          </a:p>
          <a:p>
            <a:r>
              <a:rPr lang="en-US" sz="3600" dirty="0"/>
              <a:t>Applying power – with and without authority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130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Staying Alive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500" dirty="0"/>
              <a:t>Manage your hungers</a:t>
            </a:r>
          </a:p>
          <a:p>
            <a:r>
              <a:rPr lang="en-US" sz="3500" dirty="0"/>
              <a:t>Anchor yourself – preserve a sense of purpose</a:t>
            </a:r>
          </a:p>
          <a:p>
            <a:r>
              <a:rPr lang="en-US" sz="3500" dirty="0"/>
              <a:t>Distinguish between role and self</a:t>
            </a:r>
          </a:p>
          <a:p>
            <a:r>
              <a:rPr lang="en-US" sz="3500" dirty="0"/>
              <a:t>Get partners – allies and confidants (and they are different!)</a:t>
            </a:r>
          </a:p>
          <a:p>
            <a:r>
              <a:rPr lang="en-US" sz="3500" dirty="0"/>
              <a:t>Listen to self as data – through questions (“Where did that behavior come from?) and with others</a:t>
            </a:r>
          </a:p>
          <a:p>
            <a:r>
              <a:rPr lang="en-US" sz="3500" dirty="0"/>
              <a:t>Find a sanctuary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4764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2200" y="520700"/>
            <a:ext cx="7112000" cy="5664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b="1" dirty="0">
              <a:solidFill>
                <a:srgbClr val="990000"/>
              </a:solidFill>
            </a:endParaRPr>
          </a:p>
          <a:p>
            <a:pPr marL="0" indent="0" algn="ctr">
              <a:buNone/>
            </a:pPr>
            <a:r>
              <a:rPr lang="en-US" sz="3600" b="1" i="1" dirty="0">
                <a:solidFill>
                  <a:srgbClr val="990000"/>
                </a:solidFill>
              </a:rPr>
              <a:t>Leadership is the activity of mobilizing people to tackle tough challenges (problems) and do the adaptive work necessary to achieve progress and thrive.</a:t>
            </a:r>
          </a:p>
          <a:p>
            <a:pPr marL="0" indent="0" algn="ctr">
              <a:buNone/>
            </a:pPr>
            <a:r>
              <a:rPr lang="en-US" sz="2800" dirty="0"/>
              <a:t>(Ronald Heifetz and Marty Linsky)</a:t>
            </a:r>
          </a:p>
        </p:txBody>
      </p:sp>
    </p:spTree>
    <p:extLst>
      <p:ext uri="{BB962C8B-B14F-4D97-AF65-F5344CB8AC3E}">
        <p14:creationId xmlns:p14="http://schemas.microsoft.com/office/powerpoint/2010/main" val="1925980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Ronald Heifetz - King Hussein Bin </a:t>
            </a:r>
            <a:r>
              <a:rPr lang="en-US" dirty="0" err="1"/>
              <a:t>Talal</a:t>
            </a:r>
            <a:r>
              <a:rPr lang="en-US" dirty="0"/>
              <a:t> Senior Lecturer in Public Leadership and Founder, Center for Public Leadership at the Kennedy School of Government, Harvard University</a:t>
            </a:r>
          </a:p>
          <a:p>
            <a:r>
              <a:rPr lang="en-US" dirty="0"/>
              <a:t>Physician and cellist – brings insights from both fields</a:t>
            </a:r>
          </a:p>
          <a:p>
            <a:r>
              <a:rPr lang="en-US" dirty="0"/>
              <a:t>Early 90s – asking questions of leadership, authority, and the tackling of very hard problems (LWOEA, pg. 1)</a:t>
            </a:r>
          </a:p>
          <a:p>
            <a:r>
              <a:rPr lang="en-US" dirty="0"/>
              <a:t>Three books</a:t>
            </a:r>
          </a:p>
          <a:p>
            <a:pPr lvl="1"/>
            <a:r>
              <a:rPr lang="en-US" dirty="0"/>
              <a:t>Leadership Without Easy Answers (1994)</a:t>
            </a:r>
          </a:p>
          <a:p>
            <a:pPr lvl="1"/>
            <a:r>
              <a:rPr lang="en-US" dirty="0"/>
              <a:t>Leadership on the Line: Staying Alive through the Dangers of Leading, co-authored with Marty </a:t>
            </a:r>
            <a:r>
              <a:rPr lang="en-US" dirty="0" err="1"/>
              <a:t>Linsky</a:t>
            </a:r>
            <a:r>
              <a:rPr lang="en-US" dirty="0"/>
              <a:t> (2002)</a:t>
            </a:r>
          </a:p>
          <a:p>
            <a:pPr lvl="1"/>
            <a:r>
              <a:rPr lang="en-US" dirty="0"/>
              <a:t>The Practice of Adaptive Leadership: Tools and Tactics for Changing Your World, co-authored with Marty </a:t>
            </a:r>
            <a:r>
              <a:rPr lang="en-US" dirty="0" err="1"/>
              <a:t>Linsky</a:t>
            </a:r>
            <a:r>
              <a:rPr lang="en-US" dirty="0"/>
              <a:t> and Alexander </a:t>
            </a:r>
            <a:r>
              <a:rPr lang="en-US" dirty="0" err="1"/>
              <a:t>Grashow</a:t>
            </a:r>
            <a:r>
              <a:rPr lang="en-US" dirty="0"/>
              <a:t> (2009)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89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considered a “leadership classic”</a:t>
            </a:r>
          </a:p>
          <a:p>
            <a:r>
              <a:rPr lang="en-US" dirty="0"/>
              <a:t>Changed the conversation about leadership by moving us from talking about “vision” and “relationships” to “adaptive leadership”</a:t>
            </a:r>
          </a:p>
          <a:p>
            <a:r>
              <a:rPr lang="en-US" dirty="0"/>
              <a:t>Advance the leadership conversation by introducing topics of “what do we do when we don’t know what to do?” and talking directly about the costs/dangers of genuine leadership</a:t>
            </a:r>
          </a:p>
          <a:p>
            <a:r>
              <a:rPr lang="en-US" dirty="0"/>
              <a:t>How?</a:t>
            </a:r>
          </a:p>
        </p:txBody>
      </p:sp>
    </p:spTree>
    <p:extLst>
      <p:ext uri="{BB962C8B-B14F-4D97-AF65-F5344CB8AC3E}">
        <p14:creationId xmlns:p14="http://schemas.microsoft.com/office/powerpoint/2010/main" val="824354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concept – Adaptive Leadership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Learning required to address conflicts in the values people hold, or to diminish the gap between the values people stand for and the reality people face.  Adaptive work requires a change in values, beliefs, or behavior.  The exposure and orchestration of conflict – internal contradictions – within individuals and constituencies provide the leverage for mobilizing people to learn new ways. (LWOEA, pg. 22)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Does this replace the image of leadership as visionary activity?  Not at all.  It places emphasis on the act of giving clarity and articulation to a community’s guiding values.  Neither providing a map for the future that disregards value conflicts nor providing an easy way out that neglects the facts will suffice for leadership. (pg. 23)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569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Differentiating between leadership and authority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Social institutions depend on systems of authority</a:t>
            </a:r>
          </a:p>
          <a:p>
            <a:r>
              <a:rPr lang="en-US" dirty="0"/>
              <a:t>Authority confers power in order to perform a service</a:t>
            </a:r>
          </a:p>
          <a:p>
            <a:pPr lvl="1"/>
            <a:r>
              <a:rPr lang="en-US" dirty="0"/>
              <a:t>Can be given and taken away</a:t>
            </a:r>
          </a:p>
          <a:p>
            <a:pPr lvl="1"/>
            <a:r>
              <a:rPr lang="en-US" dirty="0"/>
              <a:t>Conferred as part of an exchange</a:t>
            </a:r>
          </a:p>
          <a:p>
            <a:r>
              <a:rPr lang="en-US" dirty="0"/>
              <a:t>Our conscience is our internalize representation of authority</a:t>
            </a:r>
          </a:p>
          <a:p>
            <a:pPr lvl="1"/>
            <a:r>
              <a:rPr lang="en-US" dirty="0"/>
              <a:t>Can be competing voices, which is good because it helps us choose</a:t>
            </a:r>
          </a:p>
          <a:p>
            <a:r>
              <a:rPr lang="en-US" dirty="0"/>
              <a:t>In societies with well-established and </a:t>
            </a:r>
            <a:r>
              <a:rPr lang="en-US" dirty="0" err="1"/>
              <a:t>conherent</a:t>
            </a:r>
            <a:r>
              <a:rPr lang="en-US" dirty="0"/>
              <a:t> institutions, authority may primarily play an symbolic role as the embodiment of culture</a:t>
            </a:r>
          </a:p>
          <a:p>
            <a:r>
              <a:rPr lang="en-US" dirty="0"/>
              <a:t>In stressful situations – we look towards authority to help us</a:t>
            </a:r>
          </a:p>
        </p:txBody>
      </p:sp>
    </p:spTree>
    <p:extLst>
      <p:ext uri="{BB962C8B-B14F-4D97-AF65-F5344CB8AC3E}">
        <p14:creationId xmlns:p14="http://schemas.microsoft.com/office/powerpoint/2010/main" val="86342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Leading with authority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Authority has the responsibility for direction, protection, order for an organization</a:t>
            </a:r>
          </a:p>
          <a:p>
            <a:r>
              <a:rPr lang="en-US" dirty="0"/>
              <a:t>In distress, people look towards authority to solve problems and help</a:t>
            </a:r>
          </a:p>
          <a:p>
            <a:r>
              <a:rPr lang="en-US" dirty="0"/>
              <a:t>We have mixed feeling about authority based on our experiences with authority</a:t>
            </a:r>
          </a:p>
          <a:p>
            <a:r>
              <a:rPr lang="en-US" dirty="0"/>
              <a:t>Authority can be helpful in dealing with technical work</a:t>
            </a:r>
          </a:p>
          <a:p>
            <a:r>
              <a:rPr lang="en-US" dirty="0"/>
              <a:t>Authority has a big challenge with dealing with adaptive work – because they are responsible for the future of the organization and the conversation might be challenging to the future of the organization</a:t>
            </a:r>
          </a:p>
        </p:txBody>
      </p:sp>
    </p:spTree>
    <p:extLst>
      <p:ext uri="{BB962C8B-B14F-4D97-AF65-F5344CB8AC3E}">
        <p14:creationId xmlns:p14="http://schemas.microsoft.com/office/powerpoint/2010/main" val="228500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exercising leadership from a position of authority means going against the grain.” It’s not about “fulfilling expectations,” but...</a:t>
            </a:r>
          </a:p>
          <a:p>
            <a:pPr lvl="1"/>
            <a:r>
              <a:rPr lang="en-US" dirty="0"/>
              <a:t>providing questions</a:t>
            </a:r>
          </a:p>
          <a:p>
            <a:pPr lvl="1"/>
            <a:r>
              <a:rPr lang="en-US" dirty="0"/>
              <a:t>letting people feel the threats</a:t>
            </a:r>
          </a:p>
          <a:p>
            <a:pPr lvl="1"/>
            <a:r>
              <a:rPr lang="en-US" dirty="0"/>
              <a:t>disorienting people so that new role relationships develop</a:t>
            </a:r>
          </a:p>
          <a:p>
            <a:pPr lvl="1"/>
            <a:r>
              <a:rPr lang="en-US" dirty="0"/>
              <a:t>generating conflict</a:t>
            </a:r>
          </a:p>
          <a:p>
            <a:pPr lvl="1"/>
            <a:r>
              <a:rPr lang="en-US" dirty="0"/>
              <a:t>challenging norms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983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Leading without authority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Gives ability to ask harder questions</a:t>
            </a:r>
          </a:p>
          <a:p>
            <a:r>
              <a:rPr lang="en-US" dirty="0"/>
              <a:t>More flexibility</a:t>
            </a:r>
          </a:p>
          <a:p>
            <a:r>
              <a:rPr lang="en-US" dirty="0"/>
              <a:t>Ability to see other perspectives</a:t>
            </a:r>
          </a:p>
          <a:p>
            <a:r>
              <a:rPr lang="en-US" dirty="0"/>
              <a:t>Raises the stakes because the one trying to lead can be vulnerable</a:t>
            </a:r>
          </a:p>
        </p:txBody>
      </p:sp>
    </p:spTree>
    <p:extLst>
      <p:ext uri="{BB962C8B-B14F-4D97-AF65-F5344CB8AC3E}">
        <p14:creationId xmlns:p14="http://schemas.microsoft.com/office/powerpoint/2010/main" val="690635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Technical vs Adaptive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900" dirty="0"/>
              <a:t>Situation		Problem 	      Solution and	  Primary locus	Kind of Work</a:t>
            </a:r>
          </a:p>
          <a:p>
            <a:pPr marL="0" indent="0">
              <a:buNone/>
            </a:pPr>
            <a:r>
              <a:rPr lang="en-US" sz="1900" dirty="0"/>
              <a:t>		definition      implementation    of responsibility</a:t>
            </a:r>
          </a:p>
          <a:p>
            <a:pPr marL="0" indent="0">
              <a:buNone/>
            </a:pPr>
            <a:r>
              <a:rPr lang="en-US" sz="1900" dirty="0"/>
              <a:t>					       for the work</a:t>
            </a:r>
          </a:p>
          <a:p>
            <a:pPr marL="0" indent="0">
              <a:buNone/>
            </a:pPr>
            <a:r>
              <a:rPr lang="en-US" sz="1900" dirty="0"/>
              <a:t> </a:t>
            </a:r>
          </a:p>
          <a:p>
            <a:pPr marL="0" indent="0">
              <a:buNone/>
            </a:pPr>
            <a:r>
              <a:rPr lang="en-US" sz="1900" dirty="0"/>
              <a:t>Type I		Clear	       Clear		    Leader                 Technical</a:t>
            </a:r>
          </a:p>
          <a:p>
            <a:pPr marL="0" indent="0">
              <a:buNone/>
            </a:pPr>
            <a:r>
              <a:rPr lang="en-US" sz="1900" dirty="0"/>
              <a:t> </a:t>
            </a:r>
          </a:p>
          <a:p>
            <a:pPr marL="0" indent="0">
              <a:buNone/>
            </a:pPr>
            <a:r>
              <a:rPr lang="en-US" sz="1900" dirty="0"/>
              <a:t>Type II		Clear	       Requires        	    Leader and 	Technical and</a:t>
            </a:r>
          </a:p>
          <a:p>
            <a:pPr marL="0" indent="0">
              <a:buNone/>
            </a:pPr>
            <a:r>
              <a:rPr lang="en-US" sz="1900" dirty="0"/>
              <a:t>			       learning	    people		and adaptive</a:t>
            </a:r>
          </a:p>
          <a:p>
            <a:pPr marL="0" indent="0">
              <a:buNone/>
            </a:pPr>
            <a:r>
              <a:rPr lang="en-US" sz="1900" dirty="0"/>
              <a:t> </a:t>
            </a:r>
          </a:p>
          <a:p>
            <a:pPr marL="0" indent="0">
              <a:buNone/>
            </a:pPr>
            <a:r>
              <a:rPr lang="en-US" sz="1900" dirty="0"/>
              <a:t>Type III		Requires	       Requires	    Leader and         Adaptive</a:t>
            </a:r>
          </a:p>
          <a:p>
            <a:pPr marL="0" indent="0">
              <a:buNone/>
            </a:pPr>
            <a:r>
              <a:rPr lang="en-US" sz="1900" dirty="0"/>
              <a:t>		learning	       learning	    people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2815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Spectrum">
      <a:majorFont>
        <a:latin typeface="Corbe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2521</TotalTime>
  <Words>701</Words>
  <Application>Microsoft Office PowerPoint</Application>
  <PresentationFormat>On-screen Show (4:3)</PresentationFormat>
  <Paragraphs>83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Candara</vt:lpstr>
      <vt:lpstr>Corbel</vt:lpstr>
      <vt:lpstr>Clarity</vt:lpstr>
      <vt:lpstr>Adaptive leadership</vt:lpstr>
      <vt:lpstr>History</vt:lpstr>
      <vt:lpstr>PowerPoint Presentation</vt:lpstr>
      <vt:lpstr>Key concept – Adaptive Leadership</vt:lpstr>
      <vt:lpstr>Differentiating between leadership and authority</vt:lpstr>
      <vt:lpstr>Leading with authority</vt:lpstr>
      <vt:lpstr>PowerPoint Presentation</vt:lpstr>
      <vt:lpstr>Leading without authority</vt:lpstr>
      <vt:lpstr>Technical vs Adaptive</vt:lpstr>
      <vt:lpstr>Technical vs Adaptive work</vt:lpstr>
      <vt:lpstr>Adaptive Leadership</vt:lpstr>
      <vt:lpstr>Staying Alive</vt:lpstr>
      <vt:lpstr>PowerPoint Presentation</vt:lpstr>
    </vt:vector>
  </TitlesOfParts>
  <Company>LifelongFaith Associates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Roberto</dc:creator>
  <cp:lastModifiedBy>Michael Wilson</cp:lastModifiedBy>
  <cp:revision>77</cp:revision>
  <cp:lastPrinted>2012-11-07T12:53:06Z</cp:lastPrinted>
  <dcterms:created xsi:type="dcterms:W3CDTF">2012-10-23T20:42:37Z</dcterms:created>
  <dcterms:modified xsi:type="dcterms:W3CDTF">2016-08-23T17:44:22Z</dcterms:modified>
</cp:coreProperties>
</file>